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324" r:id="rId4"/>
    <p:sldId id="291" r:id="rId5"/>
    <p:sldId id="292" r:id="rId6"/>
    <p:sldId id="293" r:id="rId7"/>
    <p:sldId id="294" r:id="rId8"/>
    <p:sldId id="295" r:id="rId9"/>
    <p:sldId id="300" r:id="rId10"/>
    <p:sldId id="296" r:id="rId11"/>
    <p:sldId id="299" r:id="rId12"/>
    <p:sldId id="297" r:id="rId13"/>
    <p:sldId id="298" r:id="rId14"/>
    <p:sldId id="323" r:id="rId15"/>
    <p:sldId id="301" r:id="rId16"/>
    <p:sldId id="302" r:id="rId17"/>
    <p:sldId id="303" r:id="rId18"/>
    <p:sldId id="304" r:id="rId19"/>
    <p:sldId id="311" r:id="rId20"/>
    <p:sldId id="312" r:id="rId21"/>
    <p:sldId id="316" r:id="rId22"/>
    <p:sldId id="313" r:id="rId23"/>
    <p:sldId id="314" r:id="rId24"/>
    <p:sldId id="315" r:id="rId25"/>
    <p:sldId id="317" r:id="rId26"/>
    <p:sldId id="322" r:id="rId27"/>
    <p:sldId id="306" r:id="rId28"/>
    <p:sldId id="307" r:id="rId29"/>
    <p:sldId id="308" r:id="rId30"/>
    <p:sldId id="309" r:id="rId31"/>
    <p:sldId id="310" r:id="rId32"/>
    <p:sldId id="320" r:id="rId33"/>
    <p:sldId id="319"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shank V" initials="SV" lastIdx="7" clrIdx="0">
    <p:extLst>
      <p:ext uri="{19B8F6BF-5375-455C-9EA6-DF929625EA0E}">
        <p15:presenceInfo xmlns:p15="http://schemas.microsoft.com/office/powerpoint/2012/main" userId="fb7bc7498dd795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58B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116020"/>
        </a:fontRef>
        <a:srgbClr val="1160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116020"/>
        </a:fontRef>
        <a:srgbClr val="1160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116020"/>
        </a:fontRef>
        <a:srgbClr val="1160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116020"/>
        </a:fontRef>
        <a:srgbClr val="1160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inor">
          <a:srgbClr val="116020"/>
        </a:fontRef>
        <a:srgbClr val="11602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CACA"/>
          </a:solidFill>
        </a:fill>
      </a:tcStyle>
    </a:wholeTbl>
    <a:band2H>
      <a:tcTxStyle/>
      <a:tcStyle>
        <a:tcBdr/>
        <a:fill>
          <a:solidFill>
            <a:srgbClr val="EF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116020"/>
        </a:fontRef>
        <a:srgbClr val="11602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D1CB"/>
          </a:solidFill>
        </a:fill>
      </a:tcStyle>
    </a:wholeTbl>
    <a:band2H>
      <a:tcTxStyle/>
      <a:tcStyle>
        <a:tcBdr/>
        <a:fill>
          <a:solidFill>
            <a:srgbClr val="EFEA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116020"/>
        </a:fontRef>
        <a:srgbClr val="11602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D3CA"/>
          </a:solidFill>
        </a:fill>
      </a:tcStyle>
    </a:wholeTbl>
    <a:band2H>
      <a:tcTxStyle/>
      <a:tcStyle>
        <a:tcBdr/>
        <a:fill>
          <a:solidFill>
            <a:srgbClr val="FCEA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116020"/>
        </a:fontRef>
        <a:srgbClr val="1160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9E7"/>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116020"/>
        </a:fontRef>
        <a:srgbClr val="116020"/>
      </a:tcTxStyle>
      <a:tcStyle>
        <a:tcBdr>
          <a:left>
            <a:ln w="12700" cap="flat">
              <a:noFill/>
              <a:miter lim="400000"/>
            </a:ln>
          </a:left>
          <a:right>
            <a:ln w="12700" cap="flat">
              <a:noFill/>
              <a:miter lim="400000"/>
            </a:ln>
          </a:right>
          <a:top>
            <a:ln w="50800" cap="flat">
              <a:solidFill>
                <a:srgbClr val="116020"/>
              </a:solidFill>
              <a:prstDash val="solid"/>
              <a:round/>
            </a:ln>
          </a:top>
          <a:bottom>
            <a:ln w="25400" cap="flat">
              <a:solidFill>
                <a:srgbClr val="11602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116020"/>
              </a:solidFill>
              <a:prstDash val="solid"/>
              <a:round/>
            </a:ln>
          </a:top>
          <a:bottom>
            <a:ln w="25400" cap="flat">
              <a:solidFill>
                <a:srgbClr val="11602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116020"/>
        </a:fontRef>
        <a:srgbClr val="11602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1CB"/>
          </a:solidFill>
        </a:fill>
      </a:tcStyle>
    </a:wholeTbl>
    <a:band2H>
      <a:tcTxStyle/>
      <a:tcStyle>
        <a:tcBdr/>
        <a:fill>
          <a:solidFill>
            <a:srgbClr val="E6E9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1602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1602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1602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68" autoAdjust="0"/>
    <p:restoredTop sz="94660"/>
  </p:normalViewPr>
  <p:slideViewPr>
    <p:cSldViewPr snapToGrid="0">
      <p:cViewPr varScale="1">
        <p:scale>
          <a:sx n="108" d="100"/>
          <a:sy n="108" d="100"/>
        </p:scale>
        <p:origin x="11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6T16:23:39.524" idx="1">
    <p:pos x="6400" y="453"/>
    <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D0539-AE9A-4558-8E4C-B8A591FBCF2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A607518C-239E-4B76-8B3B-9CEC10BC6869}">
      <dgm:prSet phldrT="[Text]"/>
      <dgm:spPr>
        <a:solidFill>
          <a:srgbClr val="00B0F0"/>
        </a:solidFill>
      </dgm:spPr>
      <dgm:t>
        <a:bodyPr/>
        <a:lstStyle/>
        <a:p>
          <a:r>
            <a:rPr lang="en-US" dirty="0"/>
            <a:t>STEPS FOLLOWED</a:t>
          </a:r>
        </a:p>
      </dgm:t>
    </dgm:pt>
    <dgm:pt modelId="{11024819-4763-4A6A-A1B5-612D7C0641ED}" type="parTrans" cxnId="{CDFBB828-CA4F-4356-B0D0-4757B4EB3EAD}">
      <dgm:prSet/>
      <dgm:spPr/>
      <dgm:t>
        <a:bodyPr/>
        <a:lstStyle/>
        <a:p>
          <a:endParaRPr lang="en-US"/>
        </a:p>
      </dgm:t>
    </dgm:pt>
    <dgm:pt modelId="{AEEA36E9-F763-49CB-AD23-B677CAA4029D}" type="sibTrans" cxnId="{CDFBB828-CA4F-4356-B0D0-4757B4EB3EAD}">
      <dgm:prSet/>
      <dgm:spPr/>
      <dgm:t>
        <a:bodyPr/>
        <a:lstStyle/>
        <a:p>
          <a:endParaRPr lang="en-US"/>
        </a:p>
      </dgm:t>
    </dgm:pt>
    <dgm:pt modelId="{40E914C0-4CD7-4032-8548-EB647F63E124}">
      <dgm:prSet phldrT="[Text]"/>
      <dgm:spPr/>
      <dgm:t>
        <a:bodyPr/>
        <a:lstStyle/>
        <a:p>
          <a:r>
            <a:rPr lang="en-US" dirty="0"/>
            <a:t>STOP WORDS REMOVAL</a:t>
          </a:r>
        </a:p>
      </dgm:t>
    </dgm:pt>
    <dgm:pt modelId="{54CFE7F3-FD8C-4494-9C3D-89FCA5AF9763}" type="parTrans" cxnId="{830D2525-094D-4B90-9BD6-421FB777CC99}">
      <dgm:prSet/>
      <dgm:spPr/>
      <dgm:t>
        <a:bodyPr/>
        <a:lstStyle/>
        <a:p>
          <a:endParaRPr lang="en-US"/>
        </a:p>
      </dgm:t>
    </dgm:pt>
    <dgm:pt modelId="{1E15BCFE-EBBF-4F65-BAE0-47D662A8E984}" type="sibTrans" cxnId="{830D2525-094D-4B90-9BD6-421FB777CC99}">
      <dgm:prSet/>
      <dgm:spPr/>
      <dgm:t>
        <a:bodyPr/>
        <a:lstStyle/>
        <a:p>
          <a:endParaRPr lang="en-US"/>
        </a:p>
      </dgm:t>
    </dgm:pt>
    <dgm:pt modelId="{CCC7B9AA-F9C1-45A7-97C6-7AC7A82F59FA}">
      <dgm:prSet phldrT="[Text]"/>
      <dgm:spPr/>
      <dgm:t>
        <a:bodyPr/>
        <a:lstStyle/>
        <a:p>
          <a:r>
            <a:rPr lang="en-US" dirty="0"/>
            <a:t>POS - Tagging</a:t>
          </a:r>
        </a:p>
      </dgm:t>
    </dgm:pt>
    <dgm:pt modelId="{E1D694A4-522F-4681-A03E-2EAD46523D10}" type="parTrans" cxnId="{1A1281EA-2376-4073-9713-3DF0114C4478}">
      <dgm:prSet/>
      <dgm:spPr/>
      <dgm:t>
        <a:bodyPr/>
        <a:lstStyle/>
        <a:p>
          <a:endParaRPr lang="en-US"/>
        </a:p>
      </dgm:t>
    </dgm:pt>
    <dgm:pt modelId="{9BE0DDBA-DFE5-4F4A-8783-24FBC82B51A2}" type="sibTrans" cxnId="{1A1281EA-2376-4073-9713-3DF0114C4478}">
      <dgm:prSet/>
      <dgm:spPr/>
      <dgm:t>
        <a:bodyPr/>
        <a:lstStyle/>
        <a:p>
          <a:endParaRPr lang="en-US"/>
        </a:p>
      </dgm:t>
    </dgm:pt>
    <dgm:pt modelId="{6DDB3F4B-EE2C-46D4-B3C2-EB0409C3B2BC}">
      <dgm:prSet phldrT="[Text]"/>
      <dgm:spPr/>
      <dgm:t>
        <a:bodyPr/>
        <a:lstStyle/>
        <a:p>
          <a:r>
            <a:rPr lang="en-US" dirty="0"/>
            <a:t>STEMMING</a:t>
          </a:r>
        </a:p>
      </dgm:t>
    </dgm:pt>
    <dgm:pt modelId="{091886FA-2C86-463F-A0CC-A0E3C5173206}" type="parTrans" cxnId="{6C4DA554-CE42-4CA9-89C9-E14E8B3EFE3B}">
      <dgm:prSet/>
      <dgm:spPr/>
      <dgm:t>
        <a:bodyPr/>
        <a:lstStyle/>
        <a:p>
          <a:endParaRPr lang="en-US"/>
        </a:p>
      </dgm:t>
    </dgm:pt>
    <dgm:pt modelId="{D883A57F-E43A-40E8-8ED0-BCCDB9D7FB6E}" type="sibTrans" cxnId="{6C4DA554-CE42-4CA9-89C9-E14E8B3EFE3B}">
      <dgm:prSet/>
      <dgm:spPr/>
      <dgm:t>
        <a:bodyPr/>
        <a:lstStyle/>
        <a:p>
          <a:endParaRPr lang="en-US"/>
        </a:p>
      </dgm:t>
    </dgm:pt>
    <dgm:pt modelId="{F4E29954-D1D2-429A-B5E0-FF9AB86ED401}">
      <dgm:prSet phldrT="[Text]"/>
      <dgm:spPr/>
      <dgm:t>
        <a:bodyPr/>
        <a:lstStyle/>
        <a:p>
          <a:r>
            <a:rPr lang="en-US" dirty="0"/>
            <a:t>WORD FREQUENCY</a:t>
          </a:r>
        </a:p>
      </dgm:t>
    </dgm:pt>
    <dgm:pt modelId="{7F22FA8E-647F-495C-BD94-F7E7BCC900A9}" type="parTrans" cxnId="{2D2F16D9-4EAF-46C8-A1E6-2528774B2995}">
      <dgm:prSet/>
      <dgm:spPr/>
      <dgm:t>
        <a:bodyPr/>
        <a:lstStyle/>
        <a:p>
          <a:endParaRPr lang="en-US"/>
        </a:p>
      </dgm:t>
    </dgm:pt>
    <dgm:pt modelId="{D66E8AB1-44AD-4E68-B1FF-3620BA5D0B2D}" type="sibTrans" cxnId="{2D2F16D9-4EAF-46C8-A1E6-2528774B2995}">
      <dgm:prSet/>
      <dgm:spPr/>
      <dgm:t>
        <a:bodyPr/>
        <a:lstStyle/>
        <a:p>
          <a:endParaRPr lang="en-US"/>
        </a:p>
      </dgm:t>
    </dgm:pt>
    <dgm:pt modelId="{425E38B1-5F58-40AD-8A08-F3C43328AB35}">
      <dgm:prSet phldrT="[Text]"/>
      <dgm:spPr/>
      <dgm:t>
        <a:bodyPr/>
        <a:lstStyle/>
        <a:p>
          <a:r>
            <a:rPr lang="en-US" dirty="0"/>
            <a:t>CREATED LENGTH COLUMN</a:t>
          </a:r>
        </a:p>
      </dgm:t>
    </dgm:pt>
    <dgm:pt modelId="{0817E670-DE81-4DDB-8189-717040954B29}" type="parTrans" cxnId="{637BA8B5-8542-43EC-B6CD-2CE5FA8459D0}">
      <dgm:prSet/>
      <dgm:spPr/>
      <dgm:t>
        <a:bodyPr/>
        <a:lstStyle/>
        <a:p>
          <a:endParaRPr lang="en-US"/>
        </a:p>
      </dgm:t>
    </dgm:pt>
    <dgm:pt modelId="{CCEC502D-AB8E-457A-8A7F-66E7588BE196}" type="sibTrans" cxnId="{637BA8B5-8542-43EC-B6CD-2CE5FA8459D0}">
      <dgm:prSet/>
      <dgm:spPr/>
      <dgm:t>
        <a:bodyPr/>
        <a:lstStyle/>
        <a:p>
          <a:endParaRPr lang="en-US"/>
        </a:p>
      </dgm:t>
    </dgm:pt>
    <dgm:pt modelId="{EAFCA56C-EBB2-4F45-AA75-FDD4D20DF541}" type="pres">
      <dgm:prSet presAssocID="{155D0539-AE9A-4558-8E4C-B8A591FBCF2B}" presName="Name0" presStyleCnt="0">
        <dgm:presLayoutVars>
          <dgm:dir/>
          <dgm:animLvl val="lvl"/>
          <dgm:resizeHandles val="exact"/>
        </dgm:presLayoutVars>
      </dgm:prSet>
      <dgm:spPr/>
    </dgm:pt>
    <dgm:pt modelId="{932BA904-CB59-49BF-BD15-9305EED2E388}" type="pres">
      <dgm:prSet presAssocID="{A607518C-239E-4B76-8B3B-9CEC10BC6869}" presName="parTxOnly" presStyleLbl="node1" presStyleIdx="0" presStyleCnt="6" custLinFactNeighborX="35158" custLinFactNeighborY="1758">
        <dgm:presLayoutVars>
          <dgm:chMax val="0"/>
          <dgm:chPref val="0"/>
          <dgm:bulletEnabled val="1"/>
        </dgm:presLayoutVars>
      </dgm:prSet>
      <dgm:spPr/>
    </dgm:pt>
    <dgm:pt modelId="{2CA8B97D-44C5-4CEA-BAF7-3E5E4556027A}" type="pres">
      <dgm:prSet presAssocID="{AEEA36E9-F763-49CB-AD23-B677CAA4029D}" presName="parTxOnlySpace" presStyleCnt="0"/>
      <dgm:spPr/>
    </dgm:pt>
    <dgm:pt modelId="{8210F8ED-F4C6-42E5-A90E-195129376779}" type="pres">
      <dgm:prSet presAssocID="{40E914C0-4CD7-4032-8548-EB647F63E124}" presName="parTxOnly" presStyleLbl="node1" presStyleIdx="1" presStyleCnt="6">
        <dgm:presLayoutVars>
          <dgm:chMax val="0"/>
          <dgm:chPref val="0"/>
          <dgm:bulletEnabled val="1"/>
        </dgm:presLayoutVars>
      </dgm:prSet>
      <dgm:spPr/>
    </dgm:pt>
    <dgm:pt modelId="{20B2CA0C-6479-4732-AB9F-16F80FB8BD85}" type="pres">
      <dgm:prSet presAssocID="{1E15BCFE-EBBF-4F65-BAE0-47D662A8E984}" presName="parTxOnlySpace" presStyleCnt="0"/>
      <dgm:spPr/>
    </dgm:pt>
    <dgm:pt modelId="{134764A7-7430-4CF0-BDA0-397C392E614E}" type="pres">
      <dgm:prSet presAssocID="{CCC7B9AA-F9C1-45A7-97C6-7AC7A82F59FA}" presName="parTxOnly" presStyleLbl="node1" presStyleIdx="2" presStyleCnt="6" custLinFactX="77383" custLinFactNeighborX="100000" custLinFactNeighborY="-2008">
        <dgm:presLayoutVars>
          <dgm:chMax val="0"/>
          <dgm:chPref val="0"/>
          <dgm:bulletEnabled val="1"/>
        </dgm:presLayoutVars>
      </dgm:prSet>
      <dgm:spPr/>
    </dgm:pt>
    <dgm:pt modelId="{5AD35F19-A9EB-4DEF-98A6-09066BAE7D42}" type="pres">
      <dgm:prSet presAssocID="{9BE0DDBA-DFE5-4F4A-8783-24FBC82B51A2}" presName="parTxOnlySpace" presStyleCnt="0"/>
      <dgm:spPr/>
    </dgm:pt>
    <dgm:pt modelId="{5C802B1A-FE9B-44DD-A340-C306E4AA1D13}" type="pres">
      <dgm:prSet presAssocID="{6DDB3F4B-EE2C-46D4-B3C2-EB0409C3B2BC}" presName="parTxOnly" presStyleLbl="node1" presStyleIdx="3" presStyleCnt="6" custLinFactX="-82554" custLinFactNeighborX="-100000" custLinFactNeighborY="-1293">
        <dgm:presLayoutVars>
          <dgm:chMax val="0"/>
          <dgm:chPref val="0"/>
          <dgm:bulletEnabled val="1"/>
        </dgm:presLayoutVars>
      </dgm:prSet>
      <dgm:spPr/>
    </dgm:pt>
    <dgm:pt modelId="{C4BAC3C5-39E0-4EB4-A9CF-CB8D56733E33}" type="pres">
      <dgm:prSet presAssocID="{D883A57F-E43A-40E8-8ED0-BCCDB9D7FB6E}" presName="parTxOnlySpace" presStyleCnt="0"/>
      <dgm:spPr/>
    </dgm:pt>
    <dgm:pt modelId="{96DE5705-2C3F-4860-8288-30E9967E94F1}" type="pres">
      <dgm:prSet presAssocID="{F4E29954-D1D2-429A-B5E0-FF9AB86ED401}" presName="parTxOnly" presStyleLbl="node1" presStyleIdx="4" presStyleCnt="6" custLinFactNeighborX="-26834" custLinFactNeighborY="-2113">
        <dgm:presLayoutVars>
          <dgm:chMax val="0"/>
          <dgm:chPref val="0"/>
          <dgm:bulletEnabled val="1"/>
        </dgm:presLayoutVars>
      </dgm:prSet>
      <dgm:spPr/>
    </dgm:pt>
    <dgm:pt modelId="{E18A6AEB-4FCD-4305-88C2-05983413FA08}" type="pres">
      <dgm:prSet presAssocID="{D66E8AB1-44AD-4E68-B1FF-3620BA5D0B2D}" presName="parTxOnlySpace" presStyleCnt="0"/>
      <dgm:spPr/>
    </dgm:pt>
    <dgm:pt modelId="{888BCCB1-2BE0-4E55-B674-20FD82EC530E}" type="pres">
      <dgm:prSet presAssocID="{425E38B1-5F58-40AD-8A08-F3C43328AB35}" presName="parTxOnly" presStyleLbl="node1" presStyleIdx="5" presStyleCnt="6">
        <dgm:presLayoutVars>
          <dgm:chMax val="0"/>
          <dgm:chPref val="0"/>
          <dgm:bulletEnabled val="1"/>
        </dgm:presLayoutVars>
      </dgm:prSet>
      <dgm:spPr/>
    </dgm:pt>
  </dgm:ptLst>
  <dgm:cxnLst>
    <dgm:cxn modelId="{F2120F16-1890-4852-9222-0B298E223CE9}" type="presOf" srcId="{425E38B1-5F58-40AD-8A08-F3C43328AB35}" destId="{888BCCB1-2BE0-4E55-B674-20FD82EC530E}" srcOrd="0" destOrd="0" presId="urn:microsoft.com/office/officeart/2005/8/layout/chevron1"/>
    <dgm:cxn modelId="{830D2525-094D-4B90-9BD6-421FB777CC99}" srcId="{155D0539-AE9A-4558-8E4C-B8A591FBCF2B}" destId="{40E914C0-4CD7-4032-8548-EB647F63E124}" srcOrd="1" destOrd="0" parTransId="{54CFE7F3-FD8C-4494-9C3D-89FCA5AF9763}" sibTransId="{1E15BCFE-EBBF-4F65-BAE0-47D662A8E984}"/>
    <dgm:cxn modelId="{CDFBB828-CA4F-4356-B0D0-4757B4EB3EAD}" srcId="{155D0539-AE9A-4558-8E4C-B8A591FBCF2B}" destId="{A607518C-239E-4B76-8B3B-9CEC10BC6869}" srcOrd="0" destOrd="0" parTransId="{11024819-4763-4A6A-A1B5-612D7C0641ED}" sibTransId="{AEEA36E9-F763-49CB-AD23-B677CAA4029D}"/>
    <dgm:cxn modelId="{588BFF65-8487-4B68-ACEC-FC2A2945EAA4}" type="presOf" srcId="{6DDB3F4B-EE2C-46D4-B3C2-EB0409C3B2BC}" destId="{5C802B1A-FE9B-44DD-A340-C306E4AA1D13}" srcOrd="0" destOrd="0" presId="urn:microsoft.com/office/officeart/2005/8/layout/chevron1"/>
    <dgm:cxn modelId="{393A3649-7890-4B53-988D-13C642615B80}" type="presOf" srcId="{40E914C0-4CD7-4032-8548-EB647F63E124}" destId="{8210F8ED-F4C6-42E5-A90E-195129376779}" srcOrd="0" destOrd="0" presId="urn:microsoft.com/office/officeart/2005/8/layout/chevron1"/>
    <dgm:cxn modelId="{6C4DA554-CE42-4CA9-89C9-E14E8B3EFE3B}" srcId="{155D0539-AE9A-4558-8E4C-B8A591FBCF2B}" destId="{6DDB3F4B-EE2C-46D4-B3C2-EB0409C3B2BC}" srcOrd="3" destOrd="0" parTransId="{091886FA-2C86-463F-A0CC-A0E3C5173206}" sibTransId="{D883A57F-E43A-40E8-8ED0-BCCDB9D7FB6E}"/>
    <dgm:cxn modelId="{8854F7AF-EF50-42C5-97FB-0CDA9A930415}" type="presOf" srcId="{155D0539-AE9A-4558-8E4C-B8A591FBCF2B}" destId="{EAFCA56C-EBB2-4F45-AA75-FDD4D20DF541}" srcOrd="0" destOrd="0" presId="urn:microsoft.com/office/officeart/2005/8/layout/chevron1"/>
    <dgm:cxn modelId="{AAE546B0-13DD-46F0-BAAF-4CC1083A8171}" type="presOf" srcId="{F4E29954-D1D2-429A-B5E0-FF9AB86ED401}" destId="{96DE5705-2C3F-4860-8288-30E9967E94F1}" srcOrd="0" destOrd="0" presId="urn:microsoft.com/office/officeart/2005/8/layout/chevron1"/>
    <dgm:cxn modelId="{637BA8B5-8542-43EC-B6CD-2CE5FA8459D0}" srcId="{155D0539-AE9A-4558-8E4C-B8A591FBCF2B}" destId="{425E38B1-5F58-40AD-8A08-F3C43328AB35}" srcOrd="5" destOrd="0" parTransId="{0817E670-DE81-4DDB-8189-717040954B29}" sibTransId="{CCEC502D-AB8E-457A-8A7F-66E7588BE196}"/>
    <dgm:cxn modelId="{1D4CF0C5-96BF-4A09-A7FD-25DB9841F86D}" type="presOf" srcId="{A607518C-239E-4B76-8B3B-9CEC10BC6869}" destId="{932BA904-CB59-49BF-BD15-9305EED2E388}" srcOrd="0" destOrd="0" presId="urn:microsoft.com/office/officeart/2005/8/layout/chevron1"/>
    <dgm:cxn modelId="{2D2F16D9-4EAF-46C8-A1E6-2528774B2995}" srcId="{155D0539-AE9A-4558-8E4C-B8A591FBCF2B}" destId="{F4E29954-D1D2-429A-B5E0-FF9AB86ED401}" srcOrd="4" destOrd="0" parTransId="{7F22FA8E-647F-495C-BD94-F7E7BCC900A9}" sibTransId="{D66E8AB1-44AD-4E68-B1FF-3620BA5D0B2D}"/>
    <dgm:cxn modelId="{1A1281EA-2376-4073-9713-3DF0114C4478}" srcId="{155D0539-AE9A-4558-8E4C-B8A591FBCF2B}" destId="{CCC7B9AA-F9C1-45A7-97C6-7AC7A82F59FA}" srcOrd="2" destOrd="0" parTransId="{E1D694A4-522F-4681-A03E-2EAD46523D10}" sibTransId="{9BE0DDBA-DFE5-4F4A-8783-24FBC82B51A2}"/>
    <dgm:cxn modelId="{C2D848EE-487B-449B-8D31-D8C47F603DA1}" type="presOf" srcId="{CCC7B9AA-F9C1-45A7-97C6-7AC7A82F59FA}" destId="{134764A7-7430-4CF0-BDA0-397C392E614E}" srcOrd="0" destOrd="0" presId="urn:microsoft.com/office/officeart/2005/8/layout/chevron1"/>
    <dgm:cxn modelId="{4C9465A2-2C8C-4336-A9CE-A9672D6629DA}" type="presParOf" srcId="{EAFCA56C-EBB2-4F45-AA75-FDD4D20DF541}" destId="{932BA904-CB59-49BF-BD15-9305EED2E388}" srcOrd="0" destOrd="0" presId="urn:microsoft.com/office/officeart/2005/8/layout/chevron1"/>
    <dgm:cxn modelId="{D721B91B-4364-49C3-A70D-0862FB3754B4}" type="presParOf" srcId="{EAFCA56C-EBB2-4F45-AA75-FDD4D20DF541}" destId="{2CA8B97D-44C5-4CEA-BAF7-3E5E4556027A}" srcOrd="1" destOrd="0" presId="urn:microsoft.com/office/officeart/2005/8/layout/chevron1"/>
    <dgm:cxn modelId="{A0F2C097-B984-4EA9-B6DF-F92347F14384}" type="presParOf" srcId="{EAFCA56C-EBB2-4F45-AA75-FDD4D20DF541}" destId="{8210F8ED-F4C6-42E5-A90E-195129376779}" srcOrd="2" destOrd="0" presId="urn:microsoft.com/office/officeart/2005/8/layout/chevron1"/>
    <dgm:cxn modelId="{3492653B-044A-4619-BA5B-DE32D3F797F5}" type="presParOf" srcId="{EAFCA56C-EBB2-4F45-AA75-FDD4D20DF541}" destId="{20B2CA0C-6479-4732-AB9F-16F80FB8BD85}" srcOrd="3" destOrd="0" presId="urn:microsoft.com/office/officeart/2005/8/layout/chevron1"/>
    <dgm:cxn modelId="{72AC85DE-2534-4BA0-99DD-1081D835AC4F}" type="presParOf" srcId="{EAFCA56C-EBB2-4F45-AA75-FDD4D20DF541}" destId="{134764A7-7430-4CF0-BDA0-397C392E614E}" srcOrd="4" destOrd="0" presId="urn:microsoft.com/office/officeart/2005/8/layout/chevron1"/>
    <dgm:cxn modelId="{C18D0A3D-2D74-4A9C-9914-AFE426384753}" type="presParOf" srcId="{EAFCA56C-EBB2-4F45-AA75-FDD4D20DF541}" destId="{5AD35F19-A9EB-4DEF-98A6-09066BAE7D42}" srcOrd="5" destOrd="0" presId="urn:microsoft.com/office/officeart/2005/8/layout/chevron1"/>
    <dgm:cxn modelId="{CE2151B9-CE2F-4635-BA40-E697F28EE41F}" type="presParOf" srcId="{EAFCA56C-EBB2-4F45-AA75-FDD4D20DF541}" destId="{5C802B1A-FE9B-44DD-A340-C306E4AA1D13}" srcOrd="6" destOrd="0" presId="urn:microsoft.com/office/officeart/2005/8/layout/chevron1"/>
    <dgm:cxn modelId="{18C4AF90-8FF7-4B4B-99F2-6056FAC3C4EB}" type="presParOf" srcId="{EAFCA56C-EBB2-4F45-AA75-FDD4D20DF541}" destId="{C4BAC3C5-39E0-4EB4-A9CF-CB8D56733E33}" srcOrd="7" destOrd="0" presId="urn:microsoft.com/office/officeart/2005/8/layout/chevron1"/>
    <dgm:cxn modelId="{79097F21-DDB4-4A93-AF89-2C86289C30DE}" type="presParOf" srcId="{EAFCA56C-EBB2-4F45-AA75-FDD4D20DF541}" destId="{96DE5705-2C3F-4860-8288-30E9967E94F1}" srcOrd="8" destOrd="0" presId="urn:microsoft.com/office/officeart/2005/8/layout/chevron1"/>
    <dgm:cxn modelId="{AAA434BC-2A08-4E15-9B8F-B8DFE21D90EB}" type="presParOf" srcId="{EAFCA56C-EBB2-4F45-AA75-FDD4D20DF541}" destId="{E18A6AEB-4FCD-4305-88C2-05983413FA08}" srcOrd="9" destOrd="0" presId="urn:microsoft.com/office/officeart/2005/8/layout/chevron1"/>
    <dgm:cxn modelId="{7080FE9A-2DA1-4144-81B9-788C6D3C8345}" type="presParOf" srcId="{EAFCA56C-EBB2-4F45-AA75-FDD4D20DF541}" destId="{888BCCB1-2BE0-4E55-B674-20FD82EC530E}"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BA904-CB59-49BF-BD15-9305EED2E388}">
      <dsp:nvSpPr>
        <dsp:cNvPr id="0" name=""/>
        <dsp:cNvSpPr/>
      </dsp:nvSpPr>
      <dsp:spPr>
        <a:xfrm>
          <a:off x="64979" y="2132484"/>
          <a:ext cx="1716945" cy="686778"/>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STEPS FOLLOWED</a:t>
          </a:r>
        </a:p>
      </dsp:txBody>
      <dsp:txXfrm>
        <a:off x="408368" y="2132484"/>
        <a:ext cx="1030167" cy="686778"/>
      </dsp:txXfrm>
    </dsp:sp>
    <dsp:sp modelId="{8210F8ED-F4C6-42E5-A90E-195129376779}">
      <dsp:nvSpPr>
        <dsp:cNvPr id="0" name=""/>
        <dsp:cNvSpPr/>
      </dsp:nvSpPr>
      <dsp:spPr>
        <a:xfrm>
          <a:off x="1549866" y="2120410"/>
          <a:ext cx="1716945" cy="68677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STOP WORDS REMOVAL</a:t>
          </a:r>
        </a:p>
      </dsp:txBody>
      <dsp:txXfrm>
        <a:off x="1893255" y="2120410"/>
        <a:ext cx="1030167" cy="686778"/>
      </dsp:txXfrm>
    </dsp:sp>
    <dsp:sp modelId="{134764A7-7430-4CF0-BDA0-397C392E614E}">
      <dsp:nvSpPr>
        <dsp:cNvPr id="0" name=""/>
        <dsp:cNvSpPr/>
      </dsp:nvSpPr>
      <dsp:spPr>
        <a:xfrm>
          <a:off x="4595434" y="2106620"/>
          <a:ext cx="1716945" cy="68677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POS - Tagging</a:t>
          </a:r>
        </a:p>
      </dsp:txBody>
      <dsp:txXfrm>
        <a:off x="4938823" y="2106620"/>
        <a:ext cx="1030167" cy="686778"/>
      </dsp:txXfrm>
    </dsp:sp>
    <dsp:sp modelId="{5C802B1A-FE9B-44DD-A340-C306E4AA1D13}">
      <dsp:nvSpPr>
        <dsp:cNvPr id="0" name=""/>
        <dsp:cNvSpPr/>
      </dsp:nvSpPr>
      <dsp:spPr>
        <a:xfrm>
          <a:off x="3051265" y="2111530"/>
          <a:ext cx="1716945" cy="68677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STEMMING</a:t>
          </a:r>
        </a:p>
      </dsp:txBody>
      <dsp:txXfrm>
        <a:off x="3394654" y="2111530"/>
        <a:ext cx="1030167" cy="686778"/>
      </dsp:txXfrm>
    </dsp:sp>
    <dsp:sp modelId="{96DE5705-2C3F-4860-8288-30E9967E94F1}">
      <dsp:nvSpPr>
        <dsp:cNvPr id="0" name=""/>
        <dsp:cNvSpPr/>
      </dsp:nvSpPr>
      <dsp:spPr>
        <a:xfrm>
          <a:off x="6139545" y="2105899"/>
          <a:ext cx="1716945" cy="68677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WORD FREQUENCY</a:t>
          </a:r>
        </a:p>
      </dsp:txBody>
      <dsp:txXfrm>
        <a:off x="6482934" y="2105899"/>
        <a:ext cx="1030167" cy="686778"/>
      </dsp:txXfrm>
    </dsp:sp>
    <dsp:sp modelId="{888BCCB1-2BE0-4E55-B674-20FD82EC530E}">
      <dsp:nvSpPr>
        <dsp:cNvPr id="0" name=""/>
        <dsp:cNvSpPr/>
      </dsp:nvSpPr>
      <dsp:spPr>
        <a:xfrm>
          <a:off x="7730868" y="2120410"/>
          <a:ext cx="1716945" cy="68677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CREATED LENGTH COLUMN</a:t>
          </a:r>
        </a:p>
      </dsp:txBody>
      <dsp:txXfrm>
        <a:off x="8074257" y="2120410"/>
        <a:ext cx="1030167" cy="6867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xfrm>
            <a:off x="1143000" y="685800"/>
            <a:ext cx="4572000" cy="3429000"/>
          </a:xfrm>
          <a:prstGeom prst="rect">
            <a:avLst/>
          </a:prstGeom>
        </p:spPr>
        <p:txBody>
          <a:bodyPr/>
          <a:lstStyle/>
          <a:p>
            <a:endParaRPr/>
          </a:p>
        </p:txBody>
      </p:sp>
      <p:sp>
        <p:nvSpPr>
          <p:cNvPr id="443" name="Shape 44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071666727"/>
      </p:ext>
    </p:extLst>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grpSp>
        <p:nvGrpSpPr>
          <p:cNvPr id="16" name="Rectangle 10"/>
          <p:cNvGrpSpPr/>
          <p:nvPr/>
        </p:nvGrpSpPr>
        <p:grpSpPr>
          <a:xfrm>
            <a:off x="0" y="4038600"/>
            <a:ext cx="12192000" cy="609600"/>
            <a:chOff x="0" y="0"/>
            <a:chExt cx="12192000" cy="609600"/>
          </a:xfrm>
        </p:grpSpPr>
        <p:sp>
          <p:nvSpPr>
            <p:cNvPr id="14" name="Rectangle"/>
            <p:cNvSpPr/>
            <p:nvPr/>
          </p:nvSpPr>
          <p:spPr>
            <a:xfrm>
              <a:off x="0" y="0"/>
              <a:ext cx="12192000" cy="609600"/>
            </a:xfrm>
            <a:prstGeom prst="rect">
              <a:avLst/>
            </a:prstGeom>
            <a:solidFill>
              <a:srgbClr val="FFBA03">
                <a:alpha val="66000"/>
              </a:srgbClr>
            </a:solidFill>
            <a:ln w="12700" cap="flat">
              <a:noFill/>
              <a:miter lim="400000"/>
            </a:ln>
            <a:effectLst/>
          </p:spPr>
          <p:txBody>
            <a:bodyPr wrap="square" lIns="45719" tIns="45719" rIns="45719" bIns="45719" numCol="1" anchor="ctr">
              <a:noAutofit/>
            </a:bodyPr>
            <a:lstStyle/>
            <a:p>
              <a:pPr algn="ctr"/>
              <a:endParaRPr/>
            </a:p>
          </p:txBody>
        </p:sp>
        <p:sp>
          <p:nvSpPr>
            <p:cNvPr id="15"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 </a:t>
              </a:r>
            </a:p>
          </p:txBody>
        </p:sp>
      </p:grpSp>
      <p:sp>
        <p:nvSpPr>
          <p:cNvPr id="17" name="Title Text"/>
          <p:cNvSpPr txBox="1">
            <a:spLocks noGrp="1"/>
          </p:cNvSpPr>
          <p:nvPr>
            <p:ph type="title"/>
          </p:nvPr>
        </p:nvSpPr>
        <p:spPr>
          <a:xfrm>
            <a:off x="101600" y="4191000"/>
            <a:ext cx="9652000" cy="533400"/>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18" name="Body Level One…"/>
          <p:cNvSpPr txBox="1">
            <a:spLocks noGrp="1"/>
          </p:cNvSpPr>
          <p:nvPr>
            <p:ph type="body" sz="quarter" idx="1"/>
          </p:nvPr>
        </p:nvSpPr>
        <p:spPr>
          <a:xfrm>
            <a:off x="101600" y="4706111"/>
            <a:ext cx="9245600" cy="228601"/>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pic>
        <p:nvPicPr>
          <p:cNvPr id="19" name="Picture 3" descr="Picture 3"/>
          <p:cNvPicPr>
            <a:picLocks noChangeAspect="1"/>
          </p:cNvPicPr>
          <p:nvPr/>
        </p:nvPicPr>
        <p:blipFill>
          <a:blip r:embed="rId2"/>
          <a:stretch>
            <a:fillRect/>
          </a:stretch>
        </p:blipFill>
        <p:spPr>
          <a:xfrm>
            <a:off x="0" y="0"/>
            <a:ext cx="12192000" cy="4191000"/>
          </a:xfrm>
          <a:prstGeom prst="rect">
            <a:avLst/>
          </a:prstGeom>
          <a:ln w="12700">
            <a:miter lim="400000"/>
          </a:ln>
        </p:spPr>
      </p:pic>
      <p:sp>
        <p:nvSpPr>
          <p:cNvPr id="2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Divider 1">
    <p:spTree>
      <p:nvGrpSpPr>
        <p:cNvPr id="1" name=""/>
        <p:cNvGrpSpPr/>
        <p:nvPr/>
      </p:nvGrpSpPr>
      <p:grpSpPr>
        <a:xfrm>
          <a:off x="0" y="0"/>
          <a:ext cx="0" cy="0"/>
          <a:chOff x="0" y="0"/>
          <a:chExt cx="0" cy="0"/>
        </a:xfrm>
      </p:grpSpPr>
      <p:sp>
        <p:nvSpPr>
          <p:cNvPr id="147" name="Rectangle 2"/>
          <p:cNvSpPr/>
          <p:nvPr/>
        </p:nvSpPr>
        <p:spPr>
          <a:xfrm>
            <a:off x="0" y="0"/>
            <a:ext cx="12192000" cy="6858000"/>
          </a:xfrm>
          <a:prstGeom prst="rect">
            <a:avLst/>
          </a:prstGeom>
          <a:solidFill>
            <a:srgbClr val="D16014"/>
          </a:solidFill>
          <a:ln w="12700">
            <a:miter lim="400000"/>
          </a:ln>
        </p:spPr>
        <p:txBody>
          <a:bodyPr lIns="45719" rIns="45719" anchor="ctr"/>
          <a:lstStyle/>
          <a:p>
            <a:pPr algn="ctr"/>
            <a:endParaRPr/>
          </a:p>
        </p:txBody>
      </p:sp>
      <p:sp>
        <p:nvSpPr>
          <p:cNvPr id="148" name="Title Text"/>
          <p:cNvSpPr txBox="1">
            <a:spLocks noGrp="1"/>
          </p:cNvSpPr>
          <p:nvPr>
            <p:ph type="title"/>
          </p:nvPr>
        </p:nvSpPr>
        <p:spPr>
          <a:xfrm>
            <a:off x="266700" y="533400"/>
            <a:ext cx="116586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pic>
        <p:nvPicPr>
          <p:cNvPr id="149" name="Picture 1" descr="Picture 1"/>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5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1_Section Divider 1">
    <p:spTree>
      <p:nvGrpSpPr>
        <p:cNvPr id="1" name=""/>
        <p:cNvGrpSpPr/>
        <p:nvPr/>
      </p:nvGrpSpPr>
      <p:grpSpPr>
        <a:xfrm>
          <a:off x="0" y="0"/>
          <a:ext cx="0" cy="0"/>
          <a:chOff x="0" y="0"/>
          <a:chExt cx="0" cy="0"/>
        </a:xfrm>
      </p:grpSpPr>
      <p:sp>
        <p:nvSpPr>
          <p:cNvPr id="157" name="Rectangle 2"/>
          <p:cNvSpPr/>
          <p:nvPr/>
        </p:nvSpPr>
        <p:spPr>
          <a:xfrm>
            <a:off x="0" y="0"/>
            <a:ext cx="12192000" cy="6858000"/>
          </a:xfrm>
          <a:prstGeom prst="rect">
            <a:avLst/>
          </a:prstGeom>
          <a:solidFill>
            <a:srgbClr val="1A6613"/>
          </a:solidFill>
          <a:ln w="12700">
            <a:miter lim="400000"/>
          </a:ln>
        </p:spPr>
        <p:txBody>
          <a:bodyPr lIns="45719" rIns="45719" anchor="ctr"/>
          <a:lstStyle/>
          <a:p>
            <a:pPr algn="ctr"/>
            <a:endParaRPr/>
          </a:p>
        </p:txBody>
      </p:sp>
      <p:pic>
        <p:nvPicPr>
          <p:cNvPr id="158" name="Picture 1" descr="Picture 1"/>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59" name="Title Text"/>
          <p:cNvSpPr txBox="1">
            <a:spLocks noGrp="1"/>
          </p:cNvSpPr>
          <p:nvPr>
            <p:ph type="title"/>
          </p:nvPr>
        </p:nvSpPr>
        <p:spPr>
          <a:xfrm>
            <a:off x="266700" y="533400"/>
            <a:ext cx="11658600" cy="533400"/>
          </a:xfrm>
          <a:prstGeom prst="rect">
            <a:avLst/>
          </a:prstGeom>
        </p:spPr>
        <p:txBody>
          <a:bodyPr anchor="t">
            <a:normAutofit/>
          </a:bodyPr>
          <a:lstStyle>
            <a:lvl1pPr algn="r">
              <a:defRPr sz="2000" b="1" cap="all" spc="150">
                <a:latin typeface="Arial"/>
                <a:ea typeface="Arial"/>
                <a:cs typeface="Arial"/>
                <a:sym typeface="Arial"/>
              </a:defRPr>
            </a:lvl1pPr>
          </a:lstStyle>
          <a:p>
            <a:r>
              <a:t>Title Text</a:t>
            </a:r>
          </a:p>
        </p:txBody>
      </p:sp>
      <p:sp>
        <p:nvSpPr>
          <p:cNvPr id="16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2_Section Divider 1">
    <p:spTree>
      <p:nvGrpSpPr>
        <p:cNvPr id="1" name=""/>
        <p:cNvGrpSpPr/>
        <p:nvPr/>
      </p:nvGrpSpPr>
      <p:grpSpPr>
        <a:xfrm>
          <a:off x="0" y="0"/>
          <a:ext cx="0" cy="0"/>
          <a:chOff x="0" y="0"/>
          <a:chExt cx="0" cy="0"/>
        </a:xfrm>
      </p:grpSpPr>
      <p:sp>
        <p:nvSpPr>
          <p:cNvPr id="167" name="Rectangle 2"/>
          <p:cNvSpPr/>
          <p:nvPr/>
        </p:nvSpPr>
        <p:spPr>
          <a:xfrm>
            <a:off x="0" y="0"/>
            <a:ext cx="12192000" cy="6858000"/>
          </a:xfrm>
          <a:prstGeom prst="rect">
            <a:avLst/>
          </a:prstGeom>
          <a:solidFill>
            <a:schemeClr val="accent2"/>
          </a:solidFill>
          <a:ln w="12700">
            <a:miter lim="400000"/>
          </a:ln>
        </p:spPr>
        <p:txBody>
          <a:bodyPr lIns="45719" rIns="45719" anchor="ctr"/>
          <a:lstStyle/>
          <a:p>
            <a:pPr algn="ctr"/>
            <a:endParaRPr/>
          </a:p>
        </p:txBody>
      </p:sp>
      <p:sp>
        <p:nvSpPr>
          <p:cNvPr id="168" name="Title Text"/>
          <p:cNvSpPr txBox="1">
            <a:spLocks noGrp="1"/>
          </p:cNvSpPr>
          <p:nvPr>
            <p:ph type="title"/>
          </p:nvPr>
        </p:nvSpPr>
        <p:spPr>
          <a:xfrm>
            <a:off x="266700" y="533400"/>
            <a:ext cx="116586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pic>
        <p:nvPicPr>
          <p:cNvPr id="169"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7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_Section Divider 1">
    <p:spTree>
      <p:nvGrpSpPr>
        <p:cNvPr id="1" name=""/>
        <p:cNvGrpSpPr/>
        <p:nvPr/>
      </p:nvGrpSpPr>
      <p:grpSpPr>
        <a:xfrm>
          <a:off x="0" y="0"/>
          <a:ext cx="0" cy="0"/>
          <a:chOff x="0" y="0"/>
          <a:chExt cx="0" cy="0"/>
        </a:xfrm>
      </p:grpSpPr>
      <p:sp>
        <p:nvSpPr>
          <p:cNvPr id="177" name="Rectangle 2"/>
          <p:cNvSpPr/>
          <p:nvPr/>
        </p:nvSpPr>
        <p:spPr>
          <a:xfrm>
            <a:off x="0" y="0"/>
            <a:ext cx="12192000" cy="6858000"/>
          </a:xfrm>
          <a:prstGeom prst="rect">
            <a:avLst/>
          </a:prstGeom>
          <a:solidFill>
            <a:srgbClr val="808080"/>
          </a:solidFill>
          <a:ln w="12700">
            <a:miter lim="400000"/>
          </a:ln>
        </p:spPr>
        <p:txBody>
          <a:bodyPr lIns="45719" rIns="45719" anchor="ctr"/>
          <a:lstStyle/>
          <a:p>
            <a:pPr algn="ctr"/>
            <a:endParaRPr/>
          </a:p>
        </p:txBody>
      </p:sp>
      <p:pic>
        <p:nvPicPr>
          <p:cNvPr id="178"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79" name="Title Text"/>
          <p:cNvSpPr txBox="1">
            <a:spLocks noGrp="1"/>
          </p:cNvSpPr>
          <p:nvPr>
            <p:ph type="title"/>
          </p:nvPr>
        </p:nvSpPr>
        <p:spPr>
          <a:xfrm>
            <a:off x="266700" y="533400"/>
            <a:ext cx="11658600" cy="533400"/>
          </a:xfrm>
          <a:prstGeom prst="rect">
            <a:avLst/>
          </a:prstGeom>
        </p:spPr>
        <p:txBody>
          <a:bodyPr anchor="t">
            <a:normAutofit/>
          </a:bodyPr>
          <a:lstStyle>
            <a:lvl1pPr algn="r">
              <a:defRPr sz="2000" cap="all" spc="150">
                <a:latin typeface="Arial"/>
                <a:ea typeface="Arial"/>
                <a:cs typeface="Arial"/>
                <a:sym typeface="Arial"/>
              </a:defRPr>
            </a:lvl1pPr>
          </a:lstStyle>
          <a:p>
            <a:r>
              <a:t>Title Text</a:t>
            </a:r>
          </a:p>
        </p:txBody>
      </p:sp>
      <p:sp>
        <p:nvSpPr>
          <p:cNvPr id="18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Section Divider 2">
    <p:spTree>
      <p:nvGrpSpPr>
        <p:cNvPr id="1" name=""/>
        <p:cNvGrpSpPr/>
        <p:nvPr/>
      </p:nvGrpSpPr>
      <p:grpSpPr>
        <a:xfrm>
          <a:off x="0" y="0"/>
          <a:ext cx="0" cy="0"/>
          <a:chOff x="0" y="0"/>
          <a:chExt cx="0" cy="0"/>
        </a:xfrm>
      </p:grpSpPr>
      <p:sp>
        <p:nvSpPr>
          <p:cNvPr id="187" name="Rectangle 2"/>
          <p:cNvSpPr/>
          <p:nvPr/>
        </p:nvSpPr>
        <p:spPr>
          <a:xfrm>
            <a:off x="0" y="0"/>
            <a:ext cx="12192000" cy="6858000"/>
          </a:xfrm>
          <a:prstGeom prst="rect">
            <a:avLst/>
          </a:prstGeom>
          <a:solidFill>
            <a:schemeClr val="accent5"/>
          </a:solidFill>
          <a:ln w="12700">
            <a:miter lim="400000"/>
          </a:ln>
        </p:spPr>
        <p:txBody>
          <a:bodyPr lIns="45719" rIns="45719" anchor="ctr"/>
          <a:lstStyle/>
          <a:p>
            <a:pPr algn="ctr"/>
            <a:endParaRPr/>
          </a:p>
        </p:txBody>
      </p:sp>
      <p:sp>
        <p:nvSpPr>
          <p:cNvPr id="188" name="Title Text"/>
          <p:cNvSpPr txBox="1">
            <a:spLocks noGrp="1"/>
          </p:cNvSpPr>
          <p:nvPr>
            <p:ph type="title"/>
          </p:nvPr>
        </p:nvSpPr>
        <p:spPr>
          <a:xfrm>
            <a:off x="266700" y="533400"/>
            <a:ext cx="11658600" cy="533400"/>
          </a:xfrm>
          <a:prstGeom prst="rect">
            <a:avLst/>
          </a:prstGeom>
        </p:spPr>
        <p:txBody>
          <a:bodyPr anchor="t">
            <a:normAutofit/>
          </a:bodyPr>
          <a:lstStyle>
            <a:lvl1pPr>
              <a:defRPr sz="2000" cap="all" spc="150"/>
            </a:lvl1pPr>
          </a:lstStyle>
          <a:p>
            <a:r>
              <a:t>Title Text</a:t>
            </a:r>
          </a:p>
        </p:txBody>
      </p:sp>
      <p:pic>
        <p:nvPicPr>
          <p:cNvPr id="189" name="Picture 3" descr="Picture 3"/>
          <p:cNvPicPr>
            <a:picLocks noChangeAspect="1"/>
          </p:cNvPicPr>
          <p:nvPr/>
        </p:nvPicPr>
        <p:blipFill>
          <a:blip r:embed="rId2"/>
          <a:stretch>
            <a:fillRect/>
          </a:stretch>
        </p:blipFill>
        <p:spPr>
          <a:xfrm>
            <a:off x="76200" y="0"/>
            <a:ext cx="12192000" cy="6858000"/>
          </a:xfrm>
          <a:prstGeom prst="rect">
            <a:avLst/>
          </a:prstGeom>
          <a:ln w="12700">
            <a:miter lim="400000"/>
          </a:ln>
        </p:spPr>
      </p:pic>
      <p:sp>
        <p:nvSpPr>
          <p:cNvPr id="19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ction Divider 3">
    <p:spTree>
      <p:nvGrpSpPr>
        <p:cNvPr id="1" name=""/>
        <p:cNvGrpSpPr/>
        <p:nvPr/>
      </p:nvGrpSpPr>
      <p:grpSpPr>
        <a:xfrm>
          <a:off x="0" y="0"/>
          <a:ext cx="0" cy="0"/>
          <a:chOff x="0" y="0"/>
          <a:chExt cx="0" cy="0"/>
        </a:xfrm>
      </p:grpSpPr>
      <p:sp>
        <p:nvSpPr>
          <p:cNvPr id="197" name="Rectangle 6"/>
          <p:cNvSpPr/>
          <p:nvPr/>
        </p:nvSpPr>
        <p:spPr>
          <a:xfrm>
            <a:off x="0" y="0"/>
            <a:ext cx="12192000" cy="6889750"/>
          </a:xfrm>
          <a:prstGeom prst="rect">
            <a:avLst/>
          </a:prstGeom>
          <a:solidFill>
            <a:schemeClr val="accent2"/>
          </a:solidFill>
          <a:ln w="12700">
            <a:miter lim="400000"/>
          </a:ln>
        </p:spPr>
        <p:txBody>
          <a:bodyPr lIns="45719" rIns="45719" anchor="ctr"/>
          <a:lstStyle/>
          <a:p>
            <a:pPr algn="ctr"/>
            <a:endParaRPr/>
          </a:p>
        </p:txBody>
      </p:sp>
      <p:pic>
        <p:nvPicPr>
          <p:cNvPr id="198" name="Picture 1" descr="Picture 1"/>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99" name="Title Text"/>
          <p:cNvSpPr txBox="1">
            <a:spLocks noGrp="1"/>
          </p:cNvSpPr>
          <p:nvPr>
            <p:ph type="title"/>
          </p:nvPr>
        </p:nvSpPr>
        <p:spPr>
          <a:xfrm>
            <a:off x="266700" y="533400"/>
            <a:ext cx="11658600" cy="533400"/>
          </a:xfrm>
          <a:prstGeom prst="rect">
            <a:avLst/>
          </a:prstGeom>
        </p:spPr>
        <p:txBody>
          <a:bodyPr anchor="t">
            <a:normAutofit/>
          </a:bodyPr>
          <a:lstStyle>
            <a:lvl1pPr>
              <a:defRPr sz="2000" b="1" cap="all" spc="150">
                <a:solidFill>
                  <a:srgbClr val="000000"/>
                </a:solidFill>
                <a:latin typeface="Arial"/>
                <a:ea typeface="Arial"/>
                <a:cs typeface="Arial"/>
                <a:sym typeface="Arial"/>
              </a:defRPr>
            </a:lvl1pPr>
          </a:lstStyle>
          <a:p>
            <a:r>
              <a:t>Title Text</a:t>
            </a:r>
          </a:p>
        </p:txBody>
      </p:sp>
      <p:sp>
        <p:nvSpPr>
          <p:cNvPr id="20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ection Divider 4">
    <p:spTree>
      <p:nvGrpSpPr>
        <p:cNvPr id="1" name=""/>
        <p:cNvGrpSpPr/>
        <p:nvPr/>
      </p:nvGrpSpPr>
      <p:grpSpPr>
        <a:xfrm>
          <a:off x="0" y="0"/>
          <a:ext cx="0" cy="0"/>
          <a:chOff x="0" y="0"/>
          <a:chExt cx="0" cy="0"/>
        </a:xfrm>
      </p:grpSpPr>
      <p:sp>
        <p:nvSpPr>
          <p:cNvPr id="207" name="Rectangle 6"/>
          <p:cNvSpPr/>
          <p:nvPr/>
        </p:nvSpPr>
        <p:spPr>
          <a:xfrm>
            <a:off x="0" y="0"/>
            <a:ext cx="12192000" cy="6889750"/>
          </a:xfrm>
          <a:prstGeom prst="rect">
            <a:avLst/>
          </a:prstGeom>
          <a:solidFill>
            <a:srgbClr val="1E6E86"/>
          </a:solidFill>
          <a:ln w="12700">
            <a:miter lim="400000"/>
          </a:ln>
        </p:spPr>
        <p:txBody>
          <a:bodyPr lIns="45719" rIns="45719" anchor="ctr"/>
          <a:lstStyle/>
          <a:p>
            <a:pPr algn="ctr"/>
            <a:endParaRPr/>
          </a:p>
        </p:txBody>
      </p:sp>
      <p:pic>
        <p:nvPicPr>
          <p:cNvPr id="208" name="Picture 2" descr="Picture 2"/>
          <p:cNvPicPr>
            <a:picLocks noChangeAspect="1"/>
          </p:cNvPicPr>
          <p:nvPr/>
        </p:nvPicPr>
        <p:blipFill>
          <a:blip r:embed="rId2"/>
          <a:stretch>
            <a:fillRect/>
          </a:stretch>
        </p:blipFill>
        <p:spPr>
          <a:xfrm>
            <a:off x="0" y="31750"/>
            <a:ext cx="12192000" cy="6858000"/>
          </a:xfrm>
          <a:prstGeom prst="rect">
            <a:avLst/>
          </a:prstGeom>
          <a:ln w="12700">
            <a:miter lim="400000"/>
          </a:ln>
        </p:spPr>
      </p:pic>
      <p:sp>
        <p:nvSpPr>
          <p:cNvPr id="209" name="Title Text"/>
          <p:cNvSpPr txBox="1">
            <a:spLocks noGrp="1"/>
          </p:cNvSpPr>
          <p:nvPr>
            <p:ph type="title"/>
          </p:nvPr>
        </p:nvSpPr>
        <p:spPr>
          <a:xfrm>
            <a:off x="266700" y="152400"/>
            <a:ext cx="116586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sp>
        <p:nvSpPr>
          <p:cNvPr id="21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48"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49"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66" name="Body Level One…"/>
          <p:cNvSpPr txBox="1">
            <a:spLocks noGrp="1"/>
          </p:cNvSpPr>
          <p:nvPr>
            <p:ph type="body" sz="half" idx="1"/>
          </p:nvPr>
        </p:nvSpPr>
        <p:spPr>
          <a:xfrm>
            <a:off x="609600" y="1577339"/>
            <a:ext cx="5303521" cy="452628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grpSp>
        <p:nvGrpSpPr>
          <p:cNvPr id="285" name="bk object 16"/>
          <p:cNvGrpSpPr/>
          <p:nvPr/>
        </p:nvGrpSpPr>
        <p:grpSpPr>
          <a:xfrm>
            <a:off x="3046" y="6128003"/>
            <a:ext cx="12188954" cy="729996"/>
            <a:chOff x="0" y="0"/>
            <a:chExt cx="12188952" cy="729995"/>
          </a:xfrm>
        </p:grpSpPr>
        <p:sp>
          <p:nvSpPr>
            <p:cNvPr id="283" name="Shape"/>
            <p:cNvSpPr/>
            <p:nvPr/>
          </p:nvSpPr>
          <p:spPr>
            <a:xfrm>
              <a:off x="0" y="324358"/>
              <a:ext cx="12188953" cy="405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98"/>
                  </a:lnTo>
                  <a:lnTo>
                    <a:pt x="1946" y="398"/>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a:p>
          </p:txBody>
        </p:sp>
        <p:sp>
          <p:nvSpPr>
            <p:cNvPr id="284" name="Shape"/>
            <p:cNvSpPr/>
            <p:nvPr/>
          </p:nvSpPr>
          <p:spPr>
            <a:xfrm>
              <a:off x="1098409" y="0"/>
              <a:ext cx="11090544" cy="33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69" y="337"/>
                  </a:lnTo>
                  <a:lnTo>
                    <a:pt x="19682" y="4271"/>
                  </a:lnTo>
                  <a:lnTo>
                    <a:pt x="15782" y="10524"/>
                  </a:lnTo>
                  <a:lnTo>
                    <a:pt x="7881" y="18517"/>
                  </a:lnTo>
                  <a:lnTo>
                    <a:pt x="0" y="21600"/>
                  </a:lnTo>
                  <a:lnTo>
                    <a:pt x="21600" y="21600"/>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a:p>
          </p:txBody>
        </p:sp>
      </p:grpSp>
      <p:grpSp>
        <p:nvGrpSpPr>
          <p:cNvPr id="288" name="bk object 17"/>
          <p:cNvGrpSpPr/>
          <p:nvPr/>
        </p:nvGrpSpPr>
        <p:grpSpPr>
          <a:xfrm>
            <a:off x="3046" y="5977128"/>
            <a:ext cx="12188954" cy="461462"/>
            <a:chOff x="0" y="0"/>
            <a:chExt cx="12188952" cy="461460"/>
          </a:xfrm>
        </p:grpSpPr>
        <p:sp>
          <p:nvSpPr>
            <p:cNvPr id="286" name="Shape"/>
            <p:cNvSpPr/>
            <p:nvPr/>
          </p:nvSpPr>
          <p:spPr>
            <a:xfrm>
              <a:off x="0" y="375030"/>
              <a:ext cx="6632547" cy="8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742"/>
                  </a:lnTo>
                  <a:lnTo>
                    <a:pt x="4426" y="21600"/>
                  </a:lnTo>
                  <a:lnTo>
                    <a:pt x="17982" y="7663"/>
                  </a:lnTo>
                  <a:lnTo>
                    <a:pt x="21600" y="616"/>
                  </a:lnTo>
                  <a:lnTo>
                    <a:pt x="3300" y="616"/>
                  </a:lnTo>
                  <a:lnTo>
                    <a:pt x="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a:p>
          </p:txBody>
        </p:sp>
        <p:sp>
          <p:nvSpPr>
            <p:cNvPr id="287" name="Shape"/>
            <p:cNvSpPr/>
            <p:nvPr/>
          </p:nvSpPr>
          <p:spPr>
            <a:xfrm>
              <a:off x="1013164" y="0"/>
              <a:ext cx="11175789" cy="377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836" y="15487"/>
                  </a:lnTo>
                  <a:lnTo>
                    <a:pt x="6680" y="19855"/>
                  </a:lnTo>
                  <a:lnTo>
                    <a:pt x="6462" y="19976"/>
                  </a:lnTo>
                  <a:lnTo>
                    <a:pt x="0" y="21600"/>
                  </a:lnTo>
                  <a:lnTo>
                    <a:pt x="10861" y="21600"/>
                  </a:lnTo>
                  <a:lnTo>
                    <a:pt x="12833" y="19855"/>
                  </a:lnTo>
                  <a:lnTo>
                    <a:pt x="17356" y="14608"/>
                  </a:lnTo>
                  <a:lnTo>
                    <a:pt x="20190" y="9847"/>
                  </a:lnTo>
                  <a:lnTo>
                    <a:pt x="21600" y="6748"/>
                  </a:lnTo>
                  <a:lnTo>
                    <a:pt x="21600" y="0"/>
                  </a:lnTo>
                  <a:close/>
                </a:path>
              </a:pathLst>
            </a:custGeom>
            <a:solidFill>
              <a:srgbClr val="203B13"/>
            </a:solidFill>
            <a:ln w="12700" cap="flat">
              <a:noFill/>
              <a:miter lim="400000"/>
            </a:ln>
            <a:effectLst/>
          </p:spPr>
          <p:txBody>
            <a:bodyPr wrap="square" lIns="45719" tIns="45719" rIns="45719" bIns="45719" numCol="1" anchor="t">
              <a:noAutofit/>
            </a:bodyPr>
            <a:lstStyle/>
            <a:p>
              <a:pPr>
                <a:defRPr>
                  <a:solidFill>
                    <a:srgbClr val="000000"/>
                  </a:solidFill>
                </a:defRPr>
              </a:pPr>
              <a:endParaRPr/>
            </a:p>
          </p:txBody>
        </p:sp>
      </p:grpSp>
      <p:sp>
        <p:nvSpPr>
          <p:cNvPr id="289" name="Title Text"/>
          <p:cNvSpPr txBox="1">
            <a:spLocks noGrp="1"/>
          </p:cNvSpPr>
          <p:nvPr>
            <p:ph type="title"/>
          </p:nvPr>
        </p:nvSpPr>
        <p:spPr>
          <a:xfrm>
            <a:off x="214133" y="248047"/>
            <a:ext cx="11763734" cy="678182"/>
          </a:xfrm>
          <a:prstGeom prst="rect">
            <a:avLst/>
          </a:prstGeom>
        </p:spPr>
        <p:txBody>
          <a:bodyPr lIns="0" tIns="0" rIns="0" bIns="0" anchor="t">
            <a:normAutofit/>
          </a:bodyPr>
          <a:lstStyle>
            <a:lvl1pPr>
              <a:defRPr sz="2800" cap="none">
                <a:solidFill>
                  <a:srgbClr val="000000"/>
                </a:solidFill>
                <a:latin typeface="Calibri Light"/>
                <a:ea typeface="Calibri Light"/>
                <a:cs typeface="Calibri Light"/>
                <a:sym typeface="Calibri Light"/>
              </a:defRPr>
            </a:lvl1pPr>
          </a:lstStyle>
          <a:p>
            <a:r>
              <a:t>Title Text</a:t>
            </a:r>
          </a:p>
        </p:txBody>
      </p:sp>
      <p:sp>
        <p:nvSpPr>
          <p:cNvPr id="290" name="Body Level One…"/>
          <p:cNvSpPr txBox="1">
            <a:spLocks noGrp="1"/>
          </p:cNvSpPr>
          <p:nvPr>
            <p:ph type="body" sz="half" idx="1"/>
          </p:nvPr>
        </p:nvSpPr>
        <p:spPr>
          <a:xfrm>
            <a:off x="1527605" y="1640658"/>
            <a:ext cx="9136789" cy="3556001"/>
          </a:xfrm>
          <a:prstGeom prst="rect">
            <a:avLst/>
          </a:prstGeom>
        </p:spPr>
        <p:txBody>
          <a:bodyPr lIns="0" tIns="0" rIns="0" bIns="0"/>
          <a:lstStyle>
            <a:lvl1pPr marL="0" indent="0">
              <a:spcBef>
                <a:spcPts val="0"/>
              </a:spcBef>
              <a:defRPr sz="2800">
                <a:latin typeface="Calibri Light"/>
                <a:ea typeface="Calibri Light"/>
                <a:cs typeface="Calibri Light"/>
                <a:sym typeface="Calibri Light"/>
              </a:defRPr>
            </a:lvl1pPr>
            <a:lvl2pPr marL="0" indent="457200">
              <a:spcBef>
                <a:spcPts val="0"/>
              </a:spcBef>
              <a:defRPr sz="2800">
                <a:latin typeface="Calibri Light"/>
                <a:ea typeface="Calibri Light"/>
                <a:cs typeface="Calibri Light"/>
                <a:sym typeface="Calibri Light"/>
              </a:defRPr>
            </a:lvl2pPr>
            <a:lvl3pPr marL="0" indent="914400">
              <a:spcBef>
                <a:spcPts val="0"/>
              </a:spcBef>
              <a:defRPr sz="2800">
                <a:latin typeface="Calibri Light"/>
                <a:ea typeface="Calibri Light"/>
                <a:cs typeface="Calibri Light"/>
                <a:sym typeface="Calibri Light"/>
              </a:defRPr>
            </a:lvl3pPr>
            <a:lvl4pPr marL="0" indent="1371600">
              <a:spcBef>
                <a:spcPts val="0"/>
              </a:spcBef>
              <a:defRPr sz="2800">
                <a:latin typeface="Calibri Light"/>
                <a:ea typeface="Calibri Light"/>
                <a:cs typeface="Calibri Light"/>
                <a:sym typeface="Calibri Light"/>
              </a:defRPr>
            </a:lvl4pPr>
            <a:lvl5pPr marL="0" indent="1828800">
              <a:spcBef>
                <a:spcPts val="0"/>
              </a:spcBef>
              <a:defRPr sz="2800">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291" name="Slide Number"/>
          <p:cNvSpPr txBox="1">
            <a:spLocks noGrp="1"/>
          </p:cNvSpPr>
          <p:nvPr>
            <p:ph type="sldNum" sz="quarter" idx="2"/>
          </p:nvPr>
        </p:nvSpPr>
        <p:spPr>
          <a:xfrm>
            <a:off x="11741294" y="6566371"/>
            <a:ext cx="291436" cy="164376"/>
          </a:xfrm>
          <a:prstGeom prst="rect">
            <a:avLst/>
          </a:prstGeom>
        </p:spPr>
        <p:txBody>
          <a:bodyPr lIns="0" tIns="0" rIns="0" bIns="0"/>
          <a:lstStyle>
            <a:lvl1pPr indent="110489">
              <a:lnSpc>
                <a:spcPts val="1300"/>
              </a:lnSpc>
              <a:defRPr sz="1200" spc="-5">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4_Title">
    <p:spTree>
      <p:nvGrpSpPr>
        <p:cNvPr id="1" name=""/>
        <p:cNvGrpSpPr/>
        <p:nvPr/>
      </p:nvGrpSpPr>
      <p:grpSpPr>
        <a:xfrm>
          <a:off x="0" y="0"/>
          <a:ext cx="0" cy="0"/>
          <a:chOff x="0" y="0"/>
          <a:chExt cx="0" cy="0"/>
        </a:xfrm>
      </p:grpSpPr>
      <p:pic>
        <p:nvPicPr>
          <p:cNvPr id="27" name="Picture 8" descr="Picture 8"/>
          <p:cNvPicPr>
            <a:picLocks noChangeAspect="1"/>
          </p:cNvPicPr>
          <p:nvPr/>
        </p:nvPicPr>
        <p:blipFill>
          <a:blip r:embed="rId2"/>
          <a:stretch>
            <a:fillRect/>
          </a:stretch>
        </p:blipFill>
        <p:spPr>
          <a:xfrm>
            <a:off x="-12700" y="-5443"/>
            <a:ext cx="12204700" cy="4729844"/>
          </a:xfrm>
          <a:prstGeom prst="rect">
            <a:avLst/>
          </a:prstGeom>
          <a:ln w="12700">
            <a:miter lim="400000"/>
          </a:ln>
        </p:spPr>
      </p:pic>
      <p:grpSp>
        <p:nvGrpSpPr>
          <p:cNvPr id="30" name="Rectangle 10"/>
          <p:cNvGrpSpPr/>
          <p:nvPr/>
        </p:nvGrpSpPr>
        <p:grpSpPr>
          <a:xfrm>
            <a:off x="0" y="4114800"/>
            <a:ext cx="12192000" cy="609600"/>
            <a:chOff x="0" y="0"/>
            <a:chExt cx="12192000" cy="609600"/>
          </a:xfrm>
        </p:grpSpPr>
        <p:sp>
          <p:nvSpPr>
            <p:cNvPr id="28" name="Rectangle"/>
            <p:cNvSpPr/>
            <p:nvPr/>
          </p:nvSpPr>
          <p:spPr>
            <a:xfrm>
              <a:off x="0" y="0"/>
              <a:ext cx="12192000" cy="609600"/>
            </a:xfrm>
            <a:prstGeom prst="rect">
              <a:avLst/>
            </a:prstGeom>
            <a:solidFill>
              <a:srgbClr val="FFBA03">
                <a:alpha val="66000"/>
              </a:srgbClr>
            </a:solidFill>
            <a:ln w="12700" cap="flat">
              <a:noFill/>
              <a:miter lim="400000"/>
            </a:ln>
            <a:effectLst/>
          </p:spPr>
          <p:txBody>
            <a:bodyPr wrap="square" lIns="45719" tIns="45719" rIns="45719" bIns="45719" numCol="1" anchor="ctr">
              <a:noAutofit/>
            </a:bodyPr>
            <a:lstStyle/>
            <a:p>
              <a:pPr algn="ctr"/>
              <a:endParaRPr/>
            </a:p>
          </p:txBody>
        </p:sp>
        <p:sp>
          <p:nvSpPr>
            <p:cNvPr id="29"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 </a:t>
              </a:r>
            </a:p>
          </p:txBody>
        </p:sp>
      </p:grpSp>
      <p:sp>
        <p:nvSpPr>
          <p:cNvPr id="31" name="Title Text"/>
          <p:cNvSpPr txBox="1">
            <a:spLocks noGrp="1"/>
          </p:cNvSpPr>
          <p:nvPr>
            <p:ph type="title"/>
          </p:nvPr>
        </p:nvSpPr>
        <p:spPr>
          <a:xfrm>
            <a:off x="76200" y="4191000"/>
            <a:ext cx="9652000" cy="533400"/>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32"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337" name="Title Text"/>
          <p:cNvSpPr txBox="1">
            <a:spLocks noGrp="1"/>
          </p:cNvSpPr>
          <p:nvPr>
            <p:ph type="title"/>
          </p:nvPr>
        </p:nvSpPr>
        <p:spPr>
          <a:xfrm>
            <a:off x="1524000" y="1122362"/>
            <a:ext cx="9144000" cy="2387601"/>
          </a:xfrm>
          <a:prstGeom prst="rect">
            <a:avLst/>
          </a:prstGeom>
        </p:spPr>
        <p:txBody>
          <a:bodyPr anchor="b">
            <a:normAutofit/>
          </a:bodyPr>
          <a:lstStyle>
            <a:lvl1pPr algn="ctr">
              <a:lnSpc>
                <a:spcPct val="90000"/>
              </a:lnSpc>
              <a:defRPr sz="6000" cap="none">
                <a:solidFill>
                  <a:srgbClr val="000000"/>
                </a:solidFill>
                <a:latin typeface="Calibri Light"/>
                <a:ea typeface="Calibri Light"/>
                <a:cs typeface="Calibri Light"/>
                <a:sym typeface="Calibri Light"/>
              </a:defRPr>
            </a:lvl1pPr>
          </a:lstStyle>
          <a:p>
            <a:r>
              <a:t>Title Text</a:t>
            </a:r>
          </a:p>
        </p:txBody>
      </p:sp>
      <p:sp>
        <p:nvSpPr>
          <p:cNvPr id="338" name="Body Level One…"/>
          <p:cNvSpPr txBox="1">
            <a:spLocks noGrp="1"/>
          </p:cNvSpPr>
          <p:nvPr>
            <p:ph type="body" sz="quarter" idx="1"/>
          </p:nvPr>
        </p:nvSpPr>
        <p:spPr>
          <a:xfrm>
            <a:off x="1524000" y="3602037"/>
            <a:ext cx="9144000" cy="1655763"/>
          </a:xfrm>
          <a:prstGeom prst="rect">
            <a:avLst/>
          </a:prstGeom>
        </p:spPr>
        <p:txBody>
          <a:bodyPr/>
          <a:lstStyle>
            <a:lvl1pPr marL="0" indent="0" algn="ctr">
              <a:lnSpc>
                <a:spcPct val="90000"/>
              </a:lnSpc>
              <a:spcBef>
                <a:spcPts val="1000"/>
              </a:spcBef>
              <a:defRPr sz="2400">
                <a:latin typeface="+mn-lt"/>
                <a:ea typeface="+mn-ea"/>
                <a:cs typeface="+mn-cs"/>
                <a:sym typeface="Calibri"/>
              </a:defRPr>
            </a:lvl1pPr>
            <a:lvl2pPr marL="0" indent="457200" algn="ctr">
              <a:lnSpc>
                <a:spcPct val="90000"/>
              </a:lnSpc>
              <a:spcBef>
                <a:spcPts val="1000"/>
              </a:spcBef>
              <a:defRPr sz="2400">
                <a:latin typeface="+mn-lt"/>
                <a:ea typeface="+mn-ea"/>
                <a:cs typeface="+mn-cs"/>
                <a:sym typeface="Calibri"/>
              </a:defRPr>
            </a:lvl2pPr>
            <a:lvl3pPr marL="0" indent="914400" algn="ctr">
              <a:lnSpc>
                <a:spcPct val="90000"/>
              </a:lnSpc>
              <a:spcBef>
                <a:spcPts val="1000"/>
              </a:spcBef>
              <a:defRPr sz="2400">
                <a:latin typeface="+mn-lt"/>
                <a:ea typeface="+mn-ea"/>
                <a:cs typeface="+mn-cs"/>
                <a:sym typeface="Calibri"/>
              </a:defRPr>
            </a:lvl3pPr>
            <a:lvl4pPr marL="0" indent="1371600" algn="ctr">
              <a:lnSpc>
                <a:spcPct val="90000"/>
              </a:lnSpc>
              <a:spcBef>
                <a:spcPts val="1000"/>
              </a:spcBef>
              <a:defRPr sz="2400">
                <a:latin typeface="+mn-lt"/>
                <a:ea typeface="+mn-ea"/>
                <a:cs typeface="+mn-cs"/>
                <a:sym typeface="Calibri"/>
              </a:defRPr>
            </a:lvl4pPr>
            <a:lvl5pPr marL="0" indent="1828800" algn="ctr">
              <a:lnSpc>
                <a:spcPct val="90000"/>
              </a:lnSpc>
              <a:spcBef>
                <a:spcPts val="1000"/>
              </a:spcBef>
              <a:defRPr sz="24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39"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55" name="Title Text"/>
          <p:cNvSpPr txBox="1">
            <a:spLocks noGrp="1"/>
          </p:cNvSpPr>
          <p:nvPr>
            <p:ph type="title"/>
          </p:nvPr>
        </p:nvSpPr>
        <p:spPr>
          <a:xfrm>
            <a:off x="831850" y="1709738"/>
            <a:ext cx="10515600" cy="2852737"/>
          </a:xfrm>
          <a:prstGeom prst="rect">
            <a:avLst/>
          </a:prstGeom>
        </p:spPr>
        <p:txBody>
          <a:bodyPr anchor="b">
            <a:normAutofit/>
          </a:bodyPr>
          <a:lstStyle>
            <a:lvl1pPr>
              <a:lnSpc>
                <a:spcPct val="90000"/>
              </a:lnSpc>
              <a:defRPr sz="6000" cap="none">
                <a:solidFill>
                  <a:srgbClr val="000000"/>
                </a:solidFill>
                <a:latin typeface="Calibri Light"/>
                <a:ea typeface="Calibri Light"/>
                <a:cs typeface="Calibri Light"/>
                <a:sym typeface="Calibri Light"/>
              </a:defRPr>
            </a:lvl1pPr>
          </a:lstStyle>
          <a:p>
            <a:r>
              <a:t>Title Text</a:t>
            </a:r>
          </a:p>
        </p:txBody>
      </p:sp>
      <p:sp>
        <p:nvSpPr>
          <p:cNvPr id="356" name="Body Level One…"/>
          <p:cNvSpPr txBox="1">
            <a:spLocks noGrp="1"/>
          </p:cNvSpPr>
          <p:nvPr>
            <p:ph type="body" sz="quarter" idx="1"/>
          </p:nvPr>
        </p:nvSpPr>
        <p:spPr>
          <a:xfrm>
            <a:off x="831850" y="4589462"/>
            <a:ext cx="10515600" cy="1500188"/>
          </a:xfrm>
          <a:prstGeom prst="rect">
            <a:avLst/>
          </a:prstGeom>
        </p:spPr>
        <p:txBody>
          <a:bodyPr/>
          <a:lstStyle>
            <a:lvl1pPr marL="0" indent="0">
              <a:lnSpc>
                <a:spcPct val="90000"/>
              </a:lnSpc>
              <a:spcBef>
                <a:spcPts val="1000"/>
              </a:spcBef>
              <a:defRPr sz="2400">
                <a:solidFill>
                  <a:srgbClr val="888888"/>
                </a:solidFill>
                <a:latin typeface="+mn-lt"/>
                <a:ea typeface="+mn-ea"/>
                <a:cs typeface="+mn-cs"/>
                <a:sym typeface="Calibri"/>
              </a:defRPr>
            </a:lvl1pPr>
            <a:lvl2pPr marL="0" indent="457200">
              <a:lnSpc>
                <a:spcPct val="90000"/>
              </a:lnSpc>
              <a:spcBef>
                <a:spcPts val="1000"/>
              </a:spcBef>
              <a:defRPr sz="2400">
                <a:solidFill>
                  <a:srgbClr val="888888"/>
                </a:solidFill>
                <a:latin typeface="+mn-lt"/>
                <a:ea typeface="+mn-ea"/>
                <a:cs typeface="+mn-cs"/>
                <a:sym typeface="Calibri"/>
              </a:defRPr>
            </a:lvl2pPr>
            <a:lvl3pPr marL="0" indent="914400">
              <a:lnSpc>
                <a:spcPct val="90000"/>
              </a:lnSpc>
              <a:spcBef>
                <a:spcPts val="1000"/>
              </a:spcBef>
              <a:defRPr sz="2400">
                <a:solidFill>
                  <a:srgbClr val="888888"/>
                </a:solidFill>
                <a:latin typeface="+mn-lt"/>
                <a:ea typeface="+mn-ea"/>
                <a:cs typeface="+mn-cs"/>
                <a:sym typeface="Calibri"/>
              </a:defRPr>
            </a:lvl3pPr>
            <a:lvl4pPr marL="0" indent="1371600">
              <a:lnSpc>
                <a:spcPct val="90000"/>
              </a:lnSpc>
              <a:spcBef>
                <a:spcPts val="1000"/>
              </a:spcBef>
              <a:defRPr sz="2400">
                <a:solidFill>
                  <a:srgbClr val="888888"/>
                </a:solidFill>
                <a:latin typeface="+mn-lt"/>
                <a:ea typeface="+mn-ea"/>
                <a:cs typeface="+mn-cs"/>
                <a:sym typeface="Calibri"/>
              </a:defRPr>
            </a:lvl4pPr>
            <a:lvl5pPr marL="0" indent="1828800">
              <a:lnSpc>
                <a:spcPct val="90000"/>
              </a:lnSpc>
              <a:spcBef>
                <a:spcPts val="1000"/>
              </a:spcBef>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57"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838200" y="365125"/>
            <a:ext cx="10515600"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365" name="Body Level One…"/>
          <p:cNvSpPr txBox="1">
            <a:spLocks noGrp="1"/>
          </p:cNvSpPr>
          <p:nvPr>
            <p:ph type="body" sz="half" idx="1"/>
          </p:nvPr>
        </p:nvSpPr>
        <p:spPr>
          <a:xfrm>
            <a:off x="838200" y="1825625"/>
            <a:ext cx="5181600" cy="4351338"/>
          </a:xfrm>
          <a:prstGeom prst="rect">
            <a:avLst/>
          </a:prstGeom>
        </p:spPr>
        <p:txBody>
          <a:bodyPr/>
          <a:lstStyle>
            <a:lvl1pPr marL="228600" indent="-228600">
              <a:lnSpc>
                <a:spcPct val="90000"/>
              </a:lnSpc>
              <a:spcBef>
                <a:spcPts val="1000"/>
              </a:spcBef>
              <a:buSzPct val="100000"/>
              <a:buFont typeface="Arial"/>
              <a:buChar char="•"/>
              <a:defRPr sz="2800">
                <a:latin typeface="+mn-lt"/>
                <a:ea typeface="+mn-ea"/>
                <a:cs typeface="+mn-cs"/>
                <a:sym typeface="Calibri"/>
              </a:defRPr>
            </a:lvl1pPr>
            <a:lvl2pPr marL="723900" indent="-266700">
              <a:lnSpc>
                <a:spcPct val="90000"/>
              </a:lnSpc>
              <a:spcBef>
                <a:spcPts val="1000"/>
              </a:spcBef>
              <a:buSzPct val="100000"/>
              <a:buFont typeface="Arial"/>
              <a:buChar char="•"/>
              <a:defRPr sz="2800">
                <a:latin typeface="+mn-lt"/>
                <a:ea typeface="+mn-ea"/>
                <a:cs typeface="+mn-cs"/>
                <a:sym typeface="Calibri"/>
              </a:defRPr>
            </a:lvl2pPr>
            <a:lvl3pPr marL="1234439" indent="-320039">
              <a:lnSpc>
                <a:spcPct val="90000"/>
              </a:lnSpc>
              <a:spcBef>
                <a:spcPts val="1000"/>
              </a:spcBef>
              <a:buSzPct val="100000"/>
              <a:buFont typeface="Arial"/>
              <a:buChar char="•"/>
              <a:defRPr sz="2800">
                <a:latin typeface="+mn-lt"/>
                <a:ea typeface="+mn-ea"/>
                <a:cs typeface="+mn-cs"/>
                <a:sym typeface="Calibri"/>
              </a:defRPr>
            </a:lvl3pPr>
            <a:lvl4pPr marL="1727200" indent="-355600">
              <a:lnSpc>
                <a:spcPct val="90000"/>
              </a:lnSpc>
              <a:spcBef>
                <a:spcPts val="1000"/>
              </a:spcBef>
              <a:buSzPct val="100000"/>
              <a:buFont typeface="Arial"/>
              <a:buChar char="•"/>
              <a:defRPr sz="2800">
                <a:latin typeface="+mn-lt"/>
                <a:ea typeface="+mn-ea"/>
                <a:cs typeface="+mn-cs"/>
                <a:sym typeface="Calibri"/>
              </a:defRPr>
            </a:lvl4pPr>
            <a:lvl5pPr marL="2184400" indent="-355600">
              <a:lnSpc>
                <a:spcPct val="90000"/>
              </a:lnSpc>
              <a:spcBef>
                <a:spcPts val="1000"/>
              </a:spcBef>
              <a:buSzPct val="100000"/>
              <a:buFont typeface="Arial"/>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66"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839787" y="365125"/>
            <a:ext cx="10515601"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374" name="Body Level One…"/>
          <p:cNvSpPr txBox="1">
            <a:spLocks noGrp="1"/>
          </p:cNvSpPr>
          <p:nvPr>
            <p:ph type="body" sz="quarter" idx="1"/>
          </p:nvPr>
        </p:nvSpPr>
        <p:spPr>
          <a:xfrm>
            <a:off x="839787" y="1681163"/>
            <a:ext cx="5157789" cy="823913"/>
          </a:xfrm>
          <a:prstGeom prst="rect">
            <a:avLst/>
          </a:prstGeom>
        </p:spPr>
        <p:txBody>
          <a:bodyPr anchor="b"/>
          <a:lstStyle>
            <a:lvl1pPr marL="0" indent="0">
              <a:lnSpc>
                <a:spcPct val="90000"/>
              </a:lnSpc>
              <a:spcBef>
                <a:spcPts val="1000"/>
              </a:spcBef>
              <a:defRPr sz="2400" b="1">
                <a:latin typeface="+mn-lt"/>
                <a:ea typeface="+mn-ea"/>
                <a:cs typeface="+mn-cs"/>
                <a:sym typeface="Calibri"/>
              </a:defRPr>
            </a:lvl1pPr>
            <a:lvl2pPr marL="0" indent="457200">
              <a:lnSpc>
                <a:spcPct val="90000"/>
              </a:lnSpc>
              <a:spcBef>
                <a:spcPts val="1000"/>
              </a:spcBef>
              <a:defRPr sz="2400" b="1">
                <a:latin typeface="+mn-lt"/>
                <a:ea typeface="+mn-ea"/>
                <a:cs typeface="+mn-cs"/>
                <a:sym typeface="Calibri"/>
              </a:defRPr>
            </a:lvl2pPr>
            <a:lvl3pPr marL="0" indent="914400">
              <a:lnSpc>
                <a:spcPct val="90000"/>
              </a:lnSpc>
              <a:spcBef>
                <a:spcPts val="1000"/>
              </a:spcBef>
              <a:defRPr sz="2400" b="1">
                <a:latin typeface="+mn-lt"/>
                <a:ea typeface="+mn-ea"/>
                <a:cs typeface="+mn-cs"/>
                <a:sym typeface="Calibri"/>
              </a:defRPr>
            </a:lvl3pPr>
            <a:lvl4pPr marL="0" indent="1371600">
              <a:lnSpc>
                <a:spcPct val="90000"/>
              </a:lnSpc>
              <a:spcBef>
                <a:spcPts val="1000"/>
              </a:spcBef>
              <a:defRPr sz="2400" b="1">
                <a:latin typeface="+mn-lt"/>
                <a:ea typeface="+mn-ea"/>
                <a:cs typeface="+mn-cs"/>
                <a:sym typeface="Calibri"/>
              </a:defRPr>
            </a:lvl4pPr>
            <a:lvl5pPr marL="0" indent="1828800">
              <a:lnSpc>
                <a:spcPct val="90000"/>
              </a:lnSpc>
              <a:spcBef>
                <a:spcPts val="1000"/>
              </a:spcBef>
              <a:defRPr sz="2400" b="1">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75" name="Text Placeholder 4"/>
          <p:cNvSpPr>
            <a:spLocks noGrp="1"/>
          </p:cNvSpPr>
          <p:nvPr>
            <p:ph type="body" sz="quarter" idx="13"/>
          </p:nvPr>
        </p:nvSpPr>
        <p:spPr>
          <a:xfrm>
            <a:off x="6172200" y="1681163"/>
            <a:ext cx="5183188" cy="823913"/>
          </a:xfrm>
          <a:prstGeom prst="rect">
            <a:avLst/>
          </a:prstGeom>
        </p:spPr>
        <p:txBody>
          <a:bodyPr anchor="b"/>
          <a:lstStyle/>
          <a:p>
            <a:pPr marL="0" indent="0">
              <a:lnSpc>
                <a:spcPct val="90000"/>
              </a:lnSpc>
              <a:spcBef>
                <a:spcPts val="1000"/>
              </a:spcBef>
              <a:defRPr sz="2400" b="1">
                <a:latin typeface="+mn-lt"/>
                <a:ea typeface="+mn-ea"/>
                <a:cs typeface="+mn-cs"/>
                <a:sym typeface="Calibri"/>
              </a:defRPr>
            </a:pPr>
            <a:endParaRPr/>
          </a:p>
        </p:txBody>
      </p:sp>
      <p:sp>
        <p:nvSpPr>
          <p:cNvPr id="376"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398" name="Title Text"/>
          <p:cNvSpPr txBox="1">
            <a:spLocks noGrp="1"/>
          </p:cNvSpPr>
          <p:nvPr>
            <p:ph type="title"/>
          </p:nvPr>
        </p:nvSpPr>
        <p:spPr>
          <a:xfrm>
            <a:off x="839787" y="457200"/>
            <a:ext cx="3932239" cy="1600200"/>
          </a:xfrm>
          <a:prstGeom prst="rect">
            <a:avLst/>
          </a:prstGeom>
        </p:spPr>
        <p:txBody>
          <a:bodyPr anchor="b">
            <a:normAutofit/>
          </a:bodyPr>
          <a:lstStyle>
            <a:lvl1pPr>
              <a:lnSpc>
                <a:spcPct val="90000"/>
              </a:lnSpc>
              <a:defRPr sz="3200" cap="none">
                <a:solidFill>
                  <a:srgbClr val="000000"/>
                </a:solidFill>
                <a:latin typeface="Calibri Light"/>
                <a:ea typeface="Calibri Light"/>
                <a:cs typeface="Calibri Light"/>
                <a:sym typeface="Calibri Light"/>
              </a:defRPr>
            </a:lvl1pPr>
          </a:lstStyle>
          <a:p>
            <a:r>
              <a:t>Title Text</a:t>
            </a:r>
          </a:p>
        </p:txBody>
      </p:sp>
      <p:sp>
        <p:nvSpPr>
          <p:cNvPr id="399" name="Body Level One…"/>
          <p:cNvSpPr txBox="1">
            <a:spLocks noGrp="1"/>
          </p:cNvSpPr>
          <p:nvPr>
            <p:ph type="body" sz="half" idx="1"/>
          </p:nvPr>
        </p:nvSpPr>
        <p:spPr>
          <a:xfrm>
            <a:off x="5183187" y="987425"/>
            <a:ext cx="6172201" cy="4873625"/>
          </a:xfrm>
          <a:prstGeom prst="rect">
            <a:avLst/>
          </a:prstGeom>
        </p:spPr>
        <p:txBody>
          <a:bodyPr/>
          <a:lstStyle>
            <a:lvl1pPr marL="228600" indent="-228600">
              <a:lnSpc>
                <a:spcPct val="90000"/>
              </a:lnSpc>
              <a:spcBef>
                <a:spcPts val="1000"/>
              </a:spcBef>
              <a:buSzPct val="100000"/>
              <a:buFont typeface="Arial"/>
              <a:buChar char="•"/>
              <a:defRPr sz="3200">
                <a:latin typeface="+mn-lt"/>
                <a:ea typeface="+mn-ea"/>
                <a:cs typeface="+mn-cs"/>
                <a:sym typeface="Calibri"/>
              </a:defRPr>
            </a:lvl1pPr>
            <a:lvl2pPr marL="718457" indent="-261257">
              <a:lnSpc>
                <a:spcPct val="90000"/>
              </a:lnSpc>
              <a:spcBef>
                <a:spcPts val="1000"/>
              </a:spcBef>
              <a:buSzPct val="100000"/>
              <a:buFont typeface="Arial"/>
              <a:buChar char="•"/>
              <a:defRPr sz="3200">
                <a:latin typeface="+mn-lt"/>
                <a:ea typeface="+mn-ea"/>
                <a:cs typeface="+mn-cs"/>
                <a:sym typeface="Calibri"/>
              </a:defRPr>
            </a:lvl2pPr>
            <a:lvl3pPr marL="1219200" indent="-304800">
              <a:lnSpc>
                <a:spcPct val="90000"/>
              </a:lnSpc>
              <a:spcBef>
                <a:spcPts val="1000"/>
              </a:spcBef>
              <a:buSzPct val="100000"/>
              <a:buFont typeface="Arial"/>
              <a:buChar char="•"/>
              <a:defRPr sz="3200">
                <a:latin typeface="+mn-lt"/>
                <a:ea typeface="+mn-ea"/>
                <a:cs typeface="+mn-cs"/>
                <a:sym typeface="Calibri"/>
              </a:defRPr>
            </a:lvl3pPr>
            <a:lvl4pPr marL="1737360" indent="-365760">
              <a:lnSpc>
                <a:spcPct val="90000"/>
              </a:lnSpc>
              <a:spcBef>
                <a:spcPts val="1000"/>
              </a:spcBef>
              <a:buSzPct val="100000"/>
              <a:buFont typeface="Arial"/>
              <a:buChar char="•"/>
              <a:defRPr sz="3200">
                <a:latin typeface="+mn-lt"/>
                <a:ea typeface="+mn-ea"/>
                <a:cs typeface="+mn-cs"/>
                <a:sym typeface="Calibri"/>
              </a:defRPr>
            </a:lvl4pPr>
            <a:lvl5pPr marL="2194560" indent="-365760">
              <a:lnSpc>
                <a:spcPct val="90000"/>
              </a:lnSpc>
              <a:spcBef>
                <a:spcPts val="1000"/>
              </a:spcBef>
              <a:buSzPct val="100000"/>
              <a:buFont typeface="Arial"/>
              <a:buChar char="•"/>
              <a:defRPr sz="32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0" name="Text Placeholder 3"/>
          <p:cNvSpPr>
            <a:spLocks noGrp="1"/>
          </p:cNvSpPr>
          <p:nvPr>
            <p:ph type="body" sz="quarter" idx="13"/>
          </p:nvPr>
        </p:nvSpPr>
        <p:spPr>
          <a:xfrm>
            <a:off x="839787" y="2057400"/>
            <a:ext cx="3932238" cy="3811588"/>
          </a:xfrm>
          <a:prstGeom prst="rect">
            <a:avLst/>
          </a:prstGeom>
        </p:spPr>
        <p:txBody>
          <a:bodyPr/>
          <a:lstStyle/>
          <a:p>
            <a:pPr marL="0" indent="0">
              <a:lnSpc>
                <a:spcPct val="90000"/>
              </a:lnSpc>
              <a:spcBef>
                <a:spcPts val="1000"/>
              </a:spcBef>
              <a:defRPr sz="1600">
                <a:latin typeface="+mn-lt"/>
                <a:ea typeface="+mn-ea"/>
                <a:cs typeface="+mn-cs"/>
                <a:sym typeface="Calibri"/>
              </a:defRPr>
            </a:pPr>
            <a:endParaRPr/>
          </a:p>
        </p:txBody>
      </p:sp>
      <p:sp>
        <p:nvSpPr>
          <p:cNvPr id="401"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408" name="Title Text"/>
          <p:cNvSpPr txBox="1">
            <a:spLocks noGrp="1"/>
          </p:cNvSpPr>
          <p:nvPr>
            <p:ph type="title"/>
          </p:nvPr>
        </p:nvSpPr>
        <p:spPr>
          <a:xfrm>
            <a:off x="839787" y="457200"/>
            <a:ext cx="3932239" cy="1600200"/>
          </a:xfrm>
          <a:prstGeom prst="rect">
            <a:avLst/>
          </a:prstGeom>
        </p:spPr>
        <p:txBody>
          <a:bodyPr anchor="b">
            <a:normAutofit/>
          </a:bodyPr>
          <a:lstStyle>
            <a:lvl1pPr>
              <a:lnSpc>
                <a:spcPct val="90000"/>
              </a:lnSpc>
              <a:defRPr sz="3200" cap="none">
                <a:solidFill>
                  <a:srgbClr val="000000"/>
                </a:solidFill>
                <a:latin typeface="Calibri Light"/>
                <a:ea typeface="Calibri Light"/>
                <a:cs typeface="Calibri Light"/>
                <a:sym typeface="Calibri Light"/>
              </a:defRPr>
            </a:lvl1pPr>
          </a:lstStyle>
          <a:p>
            <a:r>
              <a:t>Title Text</a:t>
            </a:r>
          </a:p>
        </p:txBody>
      </p:sp>
      <p:sp>
        <p:nvSpPr>
          <p:cNvPr id="409"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410" name="Body Level One…"/>
          <p:cNvSpPr txBox="1">
            <a:spLocks noGrp="1"/>
          </p:cNvSpPr>
          <p:nvPr>
            <p:ph type="body" sz="quarter" idx="1"/>
          </p:nvPr>
        </p:nvSpPr>
        <p:spPr>
          <a:xfrm>
            <a:off x="839787" y="2057400"/>
            <a:ext cx="3932239" cy="3811588"/>
          </a:xfrm>
          <a:prstGeom prst="rect">
            <a:avLst/>
          </a:prstGeom>
        </p:spPr>
        <p:txBody>
          <a:bodyPr/>
          <a:lstStyle>
            <a:lvl1pPr marL="0" indent="0">
              <a:lnSpc>
                <a:spcPct val="90000"/>
              </a:lnSpc>
              <a:spcBef>
                <a:spcPts val="1000"/>
              </a:spcBef>
              <a:defRPr sz="1600">
                <a:latin typeface="+mn-lt"/>
                <a:ea typeface="+mn-ea"/>
                <a:cs typeface="+mn-cs"/>
                <a:sym typeface="Calibri"/>
              </a:defRPr>
            </a:lvl1pPr>
            <a:lvl2pPr marL="0" indent="457200">
              <a:lnSpc>
                <a:spcPct val="90000"/>
              </a:lnSpc>
              <a:spcBef>
                <a:spcPts val="1000"/>
              </a:spcBef>
              <a:defRPr sz="1600">
                <a:latin typeface="+mn-lt"/>
                <a:ea typeface="+mn-ea"/>
                <a:cs typeface="+mn-cs"/>
                <a:sym typeface="Calibri"/>
              </a:defRPr>
            </a:lvl2pPr>
            <a:lvl3pPr marL="0" indent="914400">
              <a:lnSpc>
                <a:spcPct val="90000"/>
              </a:lnSpc>
              <a:spcBef>
                <a:spcPts val="1000"/>
              </a:spcBef>
              <a:defRPr sz="1600">
                <a:latin typeface="+mn-lt"/>
                <a:ea typeface="+mn-ea"/>
                <a:cs typeface="+mn-cs"/>
                <a:sym typeface="Calibri"/>
              </a:defRPr>
            </a:lvl3pPr>
            <a:lvl4pPr marL="0" indent="1371600">
              <a:lnSpc>
                <a:spcPct val="90000"/>
              </a:lnSpc>
              <a:spcBef>
                <a:spcPts val="1000"/>
              </a:spcBef>
              <a:defRPr sz="1600">
                <a:latin typeface="+mn-lt"/>
                <a:ea typeface="+mn-ea"/>
                <a:cs typeface="+mn-cs"/>
                <a:sym typeface="Calibri"/>
              </a:defRPr>
            </a:lvl4pPr>
            <a:lvl5pPr marL="0" indent="1828800">
              <a:lnSpc>
                <a:spcPct val="90000"/>
              </a:lnSpc>
              <a:spcBef>
                <a:spcPts val="1000"/>
              </a:spcBef>
              <a:defRPr sz="16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1"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418" name="Title Text"/>
          <p:cNvSpPr txBox="1">
            <a:spLocks noGrp="1"/>
          </p:cNvSpPr>
          <p:nvPr>
            <p:ph type="title"/>
          </p:nvPr>
        </p:nvSpPr>
        <p:spPr>
          <a:xfrm>
            <a:off x="838200" y="365125"/>
            <a:ext cx="10515600" cy="1325563"/>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419" name="Body Level One…"/>
          <p:cNvSpPr txBox="1">
            <a:spLocks noGrp="1"/>
          </p:cNvSpPr>
          <p:nvPr>
            <p:ph type="body" idx="1"/>
          </p:nvPr>
        </p:nvSpPr>
        <p:spPr>
          <a:xfrm>
            <a:off x="838200" y="1825625"/>
            <a:ext cx="10515600" cy="4351338"/>
          </a:xfrm>
          <a:prstGeom prst="rect">
            <a:avLst/>
          </a:prstGeom>
        </p:spPr>
        <p:txBody>
          <a:bodyPr/>
          <a:lstStyle>
            <a:lvl1pPr marL="228600" indent="-228600">
              <a:lnSpc>
                <a:spcPct val="90000"/>
              </a:lnSpc>
              <a:spcBef>
                <a:spcPts val="1000"/>
              </a:spcBef>
              <a:buSzPct val="100000"/>
              <a:buFont typeface="Arial"/>
              <a:buChar char="•"/>
              <a:defRPr sz="2800">
                <a:latin typeface="+mn-lt"/>
                <a:ea typeface="+mn-ea"/>
                <a:cs typeface="+mn-cs"/>
                <a:sym typeface="Calibri"/>
              </a:defRPr>
            </a:lvl1pPr>
            <a:lvl2pPr marL="723900" indent="-266700">
              <a:lnSpc>
                <a:spcPct val="90000"/>
              </a:lnSpc>
              <a:spcBef>
                <a:spcPts val="1000"/>
              </a:spcBef>
              <a:buSzPct val="100000"/>
              <a:buFont typeface="Arial"/>
              <a:buChar char="•"/>
              <a:defRPr sz="2800">
                <a:latin typeface="+mn-lt"/>
                <a:ea typeface="+mn-ea"/>
                <a:cs typeface="+mn-cs"/>
                <a:sym typeface="Calibri"/>
              </a:defRPr>
            </a:lvl2pPr>
            <a:lvl3pPr marL="1234439" indent="-320039">
              <a:lnSpc>
                <a:spcPct val="90000"/>
              </a:lnSpc>
              <a:spcBef>
                <a:spcPts val="1000"/>
              </a:spcBef>
              <a:buSzPct val="100000"/>
              <a:buFont typeface="Arial"/>
              <a:buChar char="•"/>
              <a:defRPr sz="2800">
                <a:latin typeface="+mn-lt"/>
                <a:ea typeface="+mn-ea"/>
                <a:cs typeface="+mn-cs"/>
                <a:sym typeface="Calibri"/>
              </a:defRPr>
            </a:lvl3pPr>
            <a:lvl4pPr marL="1727200" indent="-355600">
              <a:lnSpc>
                <a:spcPct val="90000"/>
              </a:lnSpc>
              <a:spcBef>
                <a:spcPts val="1000"/>
              </a:spcBef>
              <a:buSzPct val="100000"/>
              <a:buFont typeface="Arial"/>
              <a:buChar char="•"/>
              <a:defRPr sz="2800">
                <a:latin typeface="+mn-lt"/>
                <a:ea typeface="+mn-ea"/>
                <a:cs typeface="+mn-cs"/>
                <a:sym typeface="Calibri"/>
              </a:defRPr>
            </a:lvl4pPr>
            <a:lvl5pPr marL="2184400" indent="-355600">
              <a:lnSpc>
                <a:spcPct val="90000"/>
              </a:lnSpc>
              <a:spcBef>
                <a:spcPts val="1000"/>
              </a:spcBef>
              <a:buSzPct val="100000"/>
              <a:buFont typeface="Arial"/>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20"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427" name="Title Text"/>
          <p:cNvSpPr txBox="1">
            <a:spLocks noGrp="1"/>
          </p:cNvSpPr>
          <p:nvPr>
            <p:ph type="title"/>
          </p:nvPr>
        </p:nvSpPr>
        <p:spPr>
          <a:xfrm>
            <a:off x="8724900" y="365125"/>
            <a:ext cx="2628900" cy="5811838"/>
          </a:xfrm>
          <a:prstGeom prst="rect">
            <a:avLst/>
          </a:prstGeom>
        </p:spPr>
        <p:txBody>
          <a:bodyPr>
            <a:normAutofit/>
          </a:bodyPr>
          <a:lstStyle>
            <a:lvl1pPr>
              <a:lnSpc>
                <a:spcPct val="90000"/>
              </a:lnSpc>
              <a:defRPr sz="4400" cap="none">
                <a:solidFill>
                  <a:srgbClr val="000000"/>
                </a:solidFill>
                <a:latin typeface="Calibri Light"/>
                <a:ea typeface="Calibri Light"/>
                <a:cs typeface="Calibri Light"/>
                <a:sym typeface="Calibri Light"/>
              </a:defRPr>
            </a:lvl1pPr>
          </a:lstStyle>
          <a:p>
            <a:r>
              <a:t>Title Text</a:t>
            </a:r>
          </a:p>
        </p:txBody>
      </p:sp>
      <p:sp>
        <p:nvSpPr>
          <p:cNvPr id="428" name="Body Level One…"/>
          <p:cNvSpPr txBox="1">
            <a:spLocks noGrp="1"/>
          </p:cNvSpPr>
          <p:nvPr>
            <p:ph type="body" idx="1"/>
          </p:nvPr>
        </p:nvSpPr>
        <p:spPr>
          <a:xfrm>
            <a:off x="838200" y="365125"/>
            <a:ext cx="7734300" cy="5811838"/>
          </a:xfrm>
          <a:prstGeom prst="rect">
            <a:avLst/>
          </a:prstGeom>
        </p:spPr>
        <p:txBody>
          <a:bodyPr/>
          <a:lstStyle>
            <a:lvl1pPr marL="228600" indent="-228600">
              <a:lnSpc>
                <a:spcPct val="90000"/>
              </a:lnSpc>
              <a:spcBef>
                <a:spcPts val="1000"/>
              </a:spcBef>
              <a:buSzPct val="100000"/>
              <a:buFont typeface="Arial"/>
              <a:buChar char="•"/>
              <a:defRPr sz="2800">
                <a:latin typeface="+mn-lt"/>
                <a:ea typeface="+mn-ea"/>
                <a:cs typeface="+mn-cs"/>
                <a:sym typeface="Calibri"/>
              </a:defRPr>
            </a:lvl1pPr>
            <a:lvl2pPr marL="723900" indent="-266700">
              <a:lnSpc>
                <a:spcPct val="90000"/>
              </a:lnSpc>
              <a:spcBef>
                <a:spcPts val="1000"/>
              </a:spcBef>
              <a:buSzPct val="100000"/>
              <a:buFont typeface="Arial"/>
              <a:buChar char="•"/>
              <a:defRPr sz="2800">
                <a:latin typeface="+mn-lt"/>
                <a:ea typeface="+mn-ea"/>
                <a:cs typeface="+mn-cs"/>
                <a:sym typeface="Calibri"/>
              </a:defRPr>
            </a:lvl2pPr>
            <a:lvl3pPr marL="1234439" indent="-320039">
              <a:lnSpc>
                <a:spcPct val="90000"/>
              </a:lnSpc>
              <a:spcBef>
                <a:spcPts val="1000"/>
              </a:spcBef>
              <a:buSzPct val="100000"/>
              <a:buFont typeface="Arial"/>
              <a:buChar char="•"/>
              <a:defRPr sz="2800">
                <a:latin typeface="+mn-lt"/>
                <a:ea typeface="+mn-ea"/>
                <a:cs typeface="+mn-cs"/>
                <a:sym typeface="Calibri"/>
              </a:defRPr>
            </a:lvl3pPr>
            <a:lvl4pPr marL="1727200" indent="-355600">
              <a:lnSpc>
                <a:spcPct val="90000"/>
              </a:lnSpc>
              <a:spcBef>
                <a:spcPts val="1000"/>
              </a:spcBef>
              <a:buSzPct val="100000"/>
              <a:buFont typeface="Arial"/>
              <a:buChar char="•"/>
              <a:defRPr sz="2800">
                <a:latin typeface="+mn-lt"/>
                <a:ea typeface="+mn-ea"/>
                <a:cs typeface="+mn-cs"/>
                <a:sym typeface="Calibri"/>
              </a:defRPr>
            </a:lvl4pPr>
            <a:lvl5pPr marL="2184400" indent="-355600">
              <a:lnSpc>
                <a:spcPct val="90000"/>
              </a:lnSpc>
              <a:spcBef>
                <a:spcPts val="1000"/>
              </a:spcBef>
              <a:buSzPct val="100000"/>
              <a:buFont typeface="Arial"/>
              <a:buChar char="•"/>
              <a:defRPr sz="2800">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29" name="Slide Number"/>
          <p:cNvSpPr txBox="1">
            <a:spLocks noGrp="1"/>
          </p:cNvSpPr>
          <p:nvPr>
            <p:ph type="sldNum" sz="quarter" idx="2"/>
          </p:nvPr>
        </p:nvSpPr>
        <p:spPr>
          <a:xfrm>
            <a:off x="11095176" y="6404292"/>
            <a:ext cx="258624" cy="269241"/>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Title">
    <p:spTree>
      <p:nvGrpSpPr>
        <p:cNvPr id="1" name=""/>
        <p:cNvGrpSpPr/>
        <p:nvPr/>
      </p:nvGrpSpPr>
      <p:grpSpPr>
        <a:xfrm>
          <a:off x="0" y="0"/>
          <a:ext cx="0" cy="0"/>
          <a:chOff x="0" y="0"/>
          <a:chExt cx="0" cy="0"/>
        </a:xfrm>
      </p:grpSpPr>
      <p:grpSp>
        <p:nvGrpSpPr>
          <p:cNvPr id="41" name="Rectangle 10"/>
          <p:cNvGrpSpPr/>
          <p:nvPr/>
        </p:nvGrpSpPr>
        <p:grpSpPr>
          <a:xfrm>
            <a:off x="0" y="4038600"/>
            <a:ext cx="12192000" cy="609600"/>
            <a:chOff x="0" y="0"/>
            <a:chExt cx="12192000" cy="609600"/>
          </a:xfrm>
        </p:grpSpPr>
        <p:sp>
          <p:nvSpPr>
            <p:cNvPr id="39" name="Rectangle"/>
            <p:cNvSpPr/>
            <p:nvPr/>
          </p:nvSpPr>
          <p:spPr>
            <a:xfrm>
              <a:off x="0" y="0"/>
              <a:ext cx="12192000" cy="609600"/>
            </a:xfrm>
            <a:prstGeom prst="rect">
              <a:avLst/>
            </a:prstGeom>
            <a:solidFill>
              <a:srgbClr val="1E6E86">
                <a:alpha val="66000"/>
              </a:srgbClr>
            </a:solidFill>
            <a:ln w="12700" cap="flat">
              <a:noFill/>
              <a:miter lim="400000"/>
            </a:ln>
            <a:effectLst/>
          </p:spPr>
          <p:txBody>
            <a:bodyPr wrap="square" lIns="45719" tIns="45719" rIns="45719" bIns="45719" numCol="1" anchor="ctr">
              <a:noAutofit/>
            </a:bodyPr>
            <a:lstStyle/>
            <a:p>
              <a:pPr algn="ctr"/>
              <a:endParaRPr/>
            </a:p>
          </p:txBody>
        </p:sp>
        <p:sp>
          <p:nvSpPr>
            <p:cNvPr id="40"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 </a:t>
              </a:r>
            </a:p>
          </p:txBody>
        </p:sp>
      </p:grpSp>
      <p:sp>
        <p:nvSpPr>
          <p:cNvPr id="42" name="Title Text"/>
          <p:cNvSpPr txBox="1">
            <a:spLocks noGrp="1"/>
          </p:cNvSpPr>
          <p:nvPr>
            <p:ph type="title"/>
          </p:nvPr>
        </p:nvSpPr>
        <p:spPr>
          <a:xfrm>
            <a:off x="76200" y="4114800"/>
            <a:ext cx="9652000" cy="533400"/>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43" name="Body Level One…"/>
          <p:cNvSpPr txBox="1">
            <a:spLocks noGrp="1"/>
          </p:cNvSpPr>
          <p:nvPr>
            <p:ph type="body" sz="quarter" idx="1"/>
          </p:nvPr>
        </p:nvSpPr>
        <p:spPr>
          <a:xfrm>
            <a:off x="76200" y="4706111"/>
            <a:ext cx="9245600" cy="228601"/>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pic>
        <p:nvPicPr>
          <p:cNvPr id="44" name="Picture 3" descr="Picture 3"/>
          <p:cNvPicPr>
            <a:picLocks noChangeAspect="1"/>
          </p:cNvPicPr>
          <p:nvPr/>
        </p:nvPicPr>
        <p:blipFill>
          <a:blip r:embed="rId2"/>
          <a:stretch>
            <a:fillRect/>
          </a:stretch>
        </p:blipFill>
        <p:spPr>
          <a:xfrm>
            <a:off x="-21772" y="-7212"/>
            <a:ext cx="12213771" cy="4045812"/>
          </a:xfrm>
          <a:prstGeom prst="rect">
            <a:avLst/>
          </a:prstGeom>
          <a:ln w="12700">
            <a:miter lim="400000"/>
          </a:ln>
        </p:spPr>
      </p:pic>
      <p:sp>
        <p:nvSpPr>
          <p:cNvPr id="45"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Title">
    <p:spTree>
      <p:nvGrpSpPr>
        <p:cNvPr id="1" name=""/>
        <p:cNvGrpSpPr/>
        <p:nvPr/>
      </p:nvGrpSpPr>
      <p:grpSpPr>
        <a:xfrm>
          <a:off x="0" y="0"/>
          <a:ext cx="0" cy="0"/>
          <a:chOff x="0" y="0"/>
          <a:chExt cx="0" cy="0"/>
        </a:xfrm>
      </p:grpSpPr>
      <p:pic>
        <p:nvPicPr>
          <p:cNvPr id="52" name="Picture 3" descr="Picture 3"/>
          <p:cNvPicPr>
            <a:picLocks noChangeAspect="1"/>
          </p:cNvPicPr>
          <p:nvPr/>
        </p:nvPicPr>
        <p:blipFill>
          <a:blip r:embed="rId2"/>
          <a:stretch>
            <a:fillRect/>
          </a:stretch>
        </p:blipFill>
        <p:spPr>
          <a:xfrm>
            <a:off x="0" y="-228601"/>
            <a:ext cx="12192000" cy="4981526"/>
          </a:xfrm>
          <a:prstGeom prst="rect">
            <a:avLst/>
          </a:prstGeom>
          <a:ln w="12700">
            <a:miter lim="400000"/>
          </a:ln>
        </p:spPr>
      </p:pic>
      <p:grpSp>
        <p:nvGrpSpPr>
          <p:cNvPr id="55" name="Rectangle 10"/>
          <p:cNvGrpSpPr/>
          <p:nvPr/>
        </p:nvGrpSpPr>
        <p:grpSpPr>
          <a:xfrm>
            <a:off x="0" y="4133088"/>
            <a:ext cx="12192000" cy="609601"/>
            <a:chOff x="0" y="0"/>
            <a:chExt cx="12192000" cy="609600"/>
          </a:xfrm>
        </p:grpSpPr>
        <p:sp>
          <p:nvSpPr>
            <p:cNvPr id="53" name="Rectangle"/>
            <p:cNvSpPr/>
            <p:nvPr/>
          </p:nvSpPr>
          <p:spPr>
            <a:xfrm>
              <a:off x="0" y="0"/>
              <a:ext cx="12192000" cy="609600"/>
            </a:xfrm>
            <a:prstGeom prst="rect">
              <a:avLst/>
            </a:prstGeom>
            <a:solidFill>
              <a:srgbClr val="116020">
                <a:alpha val="66000"/>
              </a:srgbClr>
            </a:solidFill>
            <a:ln w="12700" cap="flat">
              <a:noFill/>
              <a:miter lim="400000"/>
            </a:ln>
            <a:effectLst/>
          </p:spPr>
          <p:txBody>
            <a:bodyPr wrap="square" lIns="45719" tIns="45719" rIns="45719" bIns="45719" numCol="1" anchor="ctr">
              <a:noAutofit/>
            </a:bodyPr>
            <a:lstStyle/>
            <a:p>
              <a:pPr algn="ctr"/>
              <a:endParaRPr/>
            </a:p>
          </p:txBody>
        </p:sp>
        <p:sp>
          <p:nvSpPr>
            <p:cNvPr id="54"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 </a:t>
              </a:r>
            </a:p>
          </p:txBody>
        </p:sp>
      </p:grpSp>
      <p:sp>
        <p:nvSpPr>
          <p:cNvPr id="56" name="Title Text"/>
          <p:cNvSpPr txBox="1">
            <a:spLocks noGrp="1"/>
          </p:cNvSpPr>
          <p:nvPr>
            <p:ph type="title"/>
          </p:nvPr>
        </p:nvSpPr>
        <p:spPr>
          <a:xfrm>
            <a:off x="76200" y="4209288"/>
            <a:ext cx="9652000" cy="533401"/>
          </a:xfrm>
          <a:prstGeom prst="rect">
            <a:avLst/>
          </a:prstGeom>
        </p:spPr>
        <p:txBody>
          <a:bodyPr anchor="t">
            <a:normAutofit/>
          </a:bodyPr>
          <a:lstStyle>
            <a:lvl1pPr>
              <a:defRPr b="1" cap="all" spc="150">
                <a:latin typeface="Arial"/>
                <a:ea typeface="Arial"/>
                <a:cs typeface="Arial"/>
                <a:sym typeface="Arial"/>
              </a:defRPr>
            </a:lvl1pPr>
          </a:lstStyle>
          <a:p>
            <a:r>
              <a:t>Title Text</a:t>
            </a:r>
          </a:p>
        </p:txBody>
      </p:sp>
      <p:sp>
        <p:nvSpPr>
          <p:cNvPr id="57" name="Body Level One…"/>
          <p:cNvSpPr txBox="1">
            <a:spLocks noGrp="1"/>
          </p:cNvSpPr>
          <p:nvPr>
            <p:ph type="body" sz="quarter" idx="1"/>
          </p:nvPr>
        </p:nvSpPr>
        <p:spPr>
          <a:xfrm>
            <a:off x="76200" y="4800600"/>
            <a:ext cx="9245600" cy="228600"/>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pic>
        <p:nvPicPr>
          <p:cNvPr id="58" name="Picture 6" descr="Picture 6"/>
          <p:cNvPicPr>
            <a:picLocks noChangeAspect="1"/>
          </p:cNvPicPr>
          <p:nvPr/>
        </p:nvPicPr>
        <p:blipFill>
          <a:blip r:embed="rId3"/>
          <a:stretch>
            <a:fillRect/>
          </a:stretch>
        </p:blipFill>
        <p:spPr>
          <a:xfrm>
            <a:off x="10058400" y="5486400"/>
            <a:ext cx="1828800" cy="1193800"/>
          </a:xfrm>
          <a:prstGeom prst="rect">
            <a:avLst/>
          </a:prstGeom>
          <a:ln w="12700">
            <a:miter lim="400000"/>
          </a:ln>
        </p:spPr>
      </p:pic>
      <p:sp>
        <p:nvSpPr>
          <p:cNvPr id="59"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6" name="Body Level One…"/>
          <p:cNvSpPr txBox="1">
            <a:spLocks noGrp="1"/>
          </p:cNvSpPr>
          <p:nvPr>
            <p:ph type="body" sz="quarter" idx="1"/>
          </p:nvPr>
        </p:nvSpPr>
        <p:spPr>
          <a:xfrm>
            <a:off x="414527" y="381000"/>
            <a:ext cx="9847073" cy="228600"/>
          </a:xfrm>
          <a:prstGeom prst="rect">
            <a:avLst/>
          </a:prstGeom>
          <a:solidFill>
            <a:srgbClr val="CBD4D8"/>
          </a:solidFill>
        </p:spPr>
        <p:txBody>
          <a:bodyPr anchor="ctr"/>
          <a:lstStyle>
            <a:lvl1pPr>
              <a:spcBef>
                <a:spcPts val="200"/>
              </a:spcBef>
              <a:defRPr sz="1100">
                <a:solidFill>
                  <a:srgbClr val="116020"/>
                </a:solidFill>
              </a:defRPr>
            </a:lvl1pPr>
            <a:lvl2pPr>
              <a:spcBef>
                <a:spcPts val="200"/>
              </a:spcBef>
              <a:defRPr sz="1100">
                <a:solidFill>
                  <a:srgbClr val="116020"/>
                </a:solidFill>
              </a:defRPr>
            </a:lvl2pPr>
            <a:lvl3pPr>
              <a:spcBef>
                <a:spcPts val="200"/>
              </a:spcBef>
              <a:defRPr sz="1100">
                <a:solidFill>
                  <a:srgbClr val="116020"/>
                </a:solidFill>
              </a:defRPr>
            </a:lvl3pPr>
            <a:lvl4pPr>
              <a:spcBef>
                <a:spcPts val="200"/>
              </a:spcBef>
              <a:defRPr sz="1100">
                <a:solidFill>
                  <a:srgbClr val="116020"/>
                </a:solidFill>
              </a:defRPr>
            </a:lvl4pPr>
            <a:lvl5pPr>
              <a:spcBef>
                <a:spcPts val="200"/>
              </a:spcBef>
              <a:defRPr sz="1100">
                <a:solidFill>
                  <a:srgbClr val="116020"/>
                </a:solidFill>
              </a:defRPr>
            </a:lvl5pPr>
          </a:lstStyle>
          <a:p>
            <a:r>
              <a:t>Body Level One</a:t>
            </a:r>
          </a:p>
          <a:p>
            <a:pPr lvl="1"/>
            <a:r>
              <a:t>Body Level Two</a:t>
            </a:r>
          </a:p>
          <a:p>
            <a:pPr lvl="2"/>
            <a:r>
              <a:t>Body Level Three</a:t>
            </a:r>
          </a:p>
          <a:p>
            <a:pPr lvl="3"/>
            <a:r>
              <a:t>Body Level Four</a:t>
            </a:r>
          </a:p>
          <a:p>
            <a:pPr lvl="4"/>
            <a:r>
              <a:t>Body Level Five</a:t>
            </a:r>
          </a:p>
        </p:txBody>
      </p:sp>
      <p:sp>
        <p:nvSpPr>
          <p:cNvPr id="67" name="Rectangle 37"/>
          <p:cNvSpPr>
            <a:spLocks noGrp="1"/>
          </p:cNvSpPr>
          <p:nvPr>
            <p:ph type="body" sz="quarter" idx="13"/>
          </p:nvPr>
        </p:nvSpPr>
        <p:spPr>
          <a:xfrm>
            <a:off x="406400" y="838200"/>
            <a:ext cx="9855200"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68" name="Rectangle 37"/>
          <p:cNvSpPr>
            <a:spLocks noGrp="1"/>
          </p:cNvSpPr>
          <p:nvPr>
            <p:ph type="body" sz="quarter" idx="14"/>
          </p:nvPr>
        </p:nvSpPr>
        <p:spPr>
          <a:xfrm>
            <a:off x="414528" y="12954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69" name="Rectangle 37"/>
          <p:cNvSpPr>
            <a:spLocks noGrp="1"/>
          </p:cNvSpPr>
          <p:nvPr>
            <p:ph type="body" sz="quarter" idx="15"/>
          </p:nvPr>
        </p:nvSpPr>
        <p:spPr>
          <a:xfrm>
            <a:off x="414528" y="17526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0" name="Rectangle 37"/>
          <p:cNvSpPr>
            <a:spLocks noGrp="1"/>
          </p:cNvSpPr>
          <p:nvPr>
            <p:ph type="body" sz="quarter" idx="16"/>
          </p:nvPr>
        </p:nvSpPr>
        <p:spPr>
          <a:xfrm>
            <a:off x="414528" y="22098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1" name="Rectangle 37"/>
          <p:cNvSpPr>
            <a:spLocks noGrp="1"/>
          </p:cNvSpPr>
          <p:nvPr>
            <p:ph type="body" sz="quarter" idx="17"/>
          </p:nvPr>
        </p:nvSpPr>
        <p:spPr>
          <a:xfrm>
            <a:off x="414528" y="26670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2" name="Rectangle 37"/>
          <p:cNvSpPr>
            <a:spLocks noGrp="1"/>
          </p:cNvSpPr>
          <p:nvPr>
            <p:ph type="body" sz="quarter" idx="18"/>
          </p:nvPr>
        </p:nvSpPr>
        <p:spPr>
          <a:xfrm>
            <a:off x="414528" y="31242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3" name="Rectangle 37"/>
          <p:cNvSpPr>
            <a:spLocks noGrp="1"/>
          </p:cNvSpPr>
          <p:nvPr>
            <p:ph type="body" sz="quarter" idx="19"/>
          </p:nvPr>
        </p:nvSpPr>
        <p:spPr>
          <a:xfrm>
            <a:off x="414528" y="35814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4" name="Rectangle 37"/>
          <p:cNvSpPr>
            <a:spLocks noGrp="1"/>
          </p:cNvSpPr>
          <p:nvPr>
            <p:ph type="body" sz="quarter" idx="20"/>
          </p:nvPr>
        </p:nvSpPr>
        <p:spPr>
          <a:xfrm>
            <a:off x="414528" y="40386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5" name="Rectangle 37"/>
          <p:cNvSpPr>
            <a:spLocks noGrp="1"/>
          </p:cNvSpPr>
          <p:nvPr>
            <p:ph type="body" sz="quarter" idx="21"/>
          </p:nvPr>
        </p:nvSpPr>
        <p:spPr>
          <a:xfrm>
            <a:off x="414528" y="44958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6" name="Rectangle 37"/>
          <p:cNvSpPr>
            <a:spLocks noGrp="1"/>
          </p:cNvSpPr>
          <p:nvPr>
            <p:ph type="body" sz="quarter" idx="22"/>
          </p:nvPr>
        </p:nvSpPr>
        <p:spPr>
          <a:xfrm>
            <a:off x="414528" y="49530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7" name="Rectangle 37"/>
          <p:cNvSpPr>
            <a:spLocks noGrp="1"/>
          </p:cNvSpPr>
          <p:nvPr>
            <p:ph type="body" sz="quarter" idx="23"/>
          </p:nvPr>
        </p:nvSpPr>
        <p:spPr>
          <a:xfrm>
            <a:off x="414528" y="54102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78" name="Rectangle 37"/>
          <p:cNvSpPr>
            <a:spLocks noGrp="1"/>
          </p:cNvSpPr>
          <p:nvPr>
            <p:ph type="body" sz="quarter" idx="24"/>
          </p:nvPr>
        </p:nvSpPr>
        <p:spPr>
          <a:xfrm>
            <a:off x="10261600" y="381000"/>
            <a:ext cx="914400" cy="228600"/>
          </a:xfrm>
          <a:prstGeom prst="rect">
            <a:avLst/>
          </a:prstGeom>
          <a:solidFill>
            <a:srgbClr val="1E6E86"/>
          </a:solidFill>
        </p:spPr>
        <p:txBody>
          <a:bodyPr anchor="ctr"/>
          <a:lstStyle/>
          <a:p>
            <a:pPr algn="r">
              <a:spcBef>
                <a:spcPts val="200"/>
              </a:spcBef>
              <a:defRPr sz="1000">
                <a:solidFill>
                  <a:srgbClr val="FFFFFF"/>
                </a:solidFill>
              </a:defRPr>
            </a:pPr>
            <a:endParaRPr/>
          </a:p>
        </p:txBody>
      </p:sp>
      <p:sp>
        <p:nvSpPr>
          <p:cNvPr id="79" name="Rectangle 37"/>
          <p:cNvSpPr>
            <a:spLocks noGrp="1"/>
          </p:cNvSpPr>
          <p:nvPr>
            <p:ph type="body" sz="quarter" idx="25"/>
          </p:nvPr>
        </p:nvSpPr>
        <p:spPr>
          <a:xfrm>
            <a:off x="10261600" y="8382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0" name="Rectangle 37"/>
          <p:cNvSpPr>
            <a:spLocks noGrp="1"/>
          </p:cNvSpPr>
          <p:nvPr>
            <p:ph type="body" sz="quarter" idx="26"/>
          </p:nvPr>
        </p:nvSpPr>
        <p:spPr>
          <a:xfrm>
            <a:off x="10261600" y="12954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1" name="Rectangle 37"/>
          <p:cNvSpPr>
            <a:spLocks noGrp="1"/>
          </p:cNvSpPr>
          <p:nvPr>
            <p:ph type="body" sz="quarter" idx="27"/>
          </p:nvPr>
        </p:nvSpPr>
        <p:spPr>
          <a:xfrm>
            <a:off x="10261600" y="17526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2" name="Rectangle 37"/>
          <p:cNvSpPr>
            <a:spLocks noGrp="1"/>
          </p:cNvSpPr>
          <p:nvPr>
            <p:ph type="body" sz="quarter" idx="28"/>
          </p:nvPr>
        </p:nvSpPr>
        <p:spPr>
          <a:xfrm>
            <a:off x="10261600" y="22098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3" name="Rectangle 37"/>
          <p:cNvSpPr>
            <a:spLocks noGrp="1"/>
          </p:cNvSpPr>
          <p:nvPr>
            <p:ph type="body" sz="quarter" idx="29"/>
          </p:nvPr>
        </p:nvSpPr>
        <p:spPr>
          <a:xfrm>
            <a:off x="10261600" y="26670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4" name="Rectangle 37"/>
          <p:cNvSpPr>
            <a:spLocks noGrp="1"/>
          </p:cNvSpPr>
          <p:nvPr>
            <p:ph type="body" sz="quarter" idx="30"/>
          </p:nvPr>
        </p:nvSpPr>
        <p:spPr>
          <a:xfrm>
            <a:off x="10261600" y="31242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5" name="Rectangle 37"/>
          <p:cNvSpPr>
            <a:spLocks noGrp="1"/>
          </p:cNvSpPr>
          <p:nvPr>
            <p:ph type="body" sz="quarter" idx="31"/>
          </p:nvPr>
        </p:nvSpPr>
        <p:spPr>
          <a:xfrm>
            <a:off x="10261600" y="35814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6" name="Rectangle 37"/>
          <p:cNvSpPr>
            <a:spLocks noGrp="1"/>
          </p:cNvSpPr>
          <p:nvPr>
            <p:ph type="body" sz="quarter" idx="32"/>
          </p:nvPr>
        </p:nvSpPr>
        <p:spPr>
          <a:xfrm>
            <a:off x="10261600" y="40386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7" name="Rectangle 37"/>
          <p:cNvSpPr>
            <a:spLocks noGrp="1"/>
          </p:cNvSpPr>
          <p:nvPr>
            <p:ph type="body" sz="quarter" idx="33"/>
          </p:nvPr>
        </p:nvSpPr>
        <p:spPr>
          <a:xfrm>
            <a:off x="10261600" y="44958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8" name="Rectangle 37"/>
          <p:cNvSpPr>
            <a:spLocks noGrp="1"/>
          </p:cNvSpPr>
          <p:nvPr>
            <p:ph type="body" sz="quarter" idx="34"/>
          </p:nvPr>
        </p:nvSpPr>
        <p:spPr>
          <a:xfrm>
            <a:off x="10261600" y="49530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89" name="Rectangle 37"/>
          <p:cNvSpPr>
            <a:spLocks noGrp="1"/>
          </p:cNvSpPr>
          <p:nvPr>
            <p:ph type="body" sz="quarter" idx="35"/>
          </p:nvPr>
        </p:nvSpPr>
        <p:spPr>
          <a:xfrm>
            <a:off x="10261600" y="54102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90" name="Rectangle 37"/>
          <p:cNvSpPr>
            <a:spLocks noGrp="1"/>
          </p:cNvSpPr>
          <p:nvPr>
            <p:ph type="body" sz="quarter" idx="36"/>
          </p:nvPr>
        </p:nvSpPr>
        <p:spPr>
          <a:xfrm>
            <a:off x="414528" y="5867400"/>
            <a:ext cx="9847072" cy="228600"/>
          </a:xfrm>
          <a:prstGeom prst="rect">
            <a:avLst/>
          </a:prstGeom>
          <a:solidFill>
            <a:srgbClr val="CBD4D8"/>
          </a:solidFill>
        </p:spPr>
        <p:txBody>
          <a:bodyPr anchor="ctr"/>
          <a:lstStyle/>
          <a:p>
            <a:pPr>
              <a:spcBef>
                <a:spcPts val="200"/>
              </a:spcBef>
              <a:defRPr sz="1100">
                <a:solidFill>
                  <a:srgbClr val="116020"/>
                </a:solidFill>
              </a:defRPr>
            </a:pPr>
            <a:endParaRPr/>
          </a:p>
        </p:txBody>
      </p:sp>
      <p:sp>
        <p:nvSpPr>
          <p:cNvPr id="91" name="Rectangle 37"/>
          <p:cNvSpPr>
            <a:spLocks noGrp="1"/>
          </p:cNvSpPr>
          <p:nvPr>
            <p:ph type="body" sz="quarter" idx="37"/>
          </p:nvPr>
        </p:nvSpPr>
        <p:spPr>
          <a:xfrm>
            <a:off x="10261600" y="5867400"/>
            <a:ext cx="914400" cy="228600"/>
          </a:xfrm>
          <a:prstGeom prst="rect">
            <a:avLst/>
          </a:prstGeom>
          <a:solidFill>
            <a:srgbClr val="1E6E86"/>
          </a:solidFill>
        </p:spPr>
        <p:txBody>
          <a:bodyPr anchor="ctr"/>
          <a:lstStyle/>
          <a:p>
            <a:pPr algn="r">
              <a:spcBef>
                <a:spcPts val="200"/>
              </a:spcBef>
              <a:defRPr sz="1100">
                <a:solidFill>
                  <a:srgbClr val="FFFFFF"/>
                </a:solidFill>
              </a:defRPr>
            </a:pPr>
            <a:endParaRPr/>
          </a:p>
        </p:txBody>
      </p:sp>
      <p:sp>
        <p:nvSpPr>
          <p:cNvPr id="92"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Heading w/single col text">
    <p:spTree>
      <p:nvGrpSpPr>
        <p:cNvPr id="1" name=""/>
        <p:cNvGrpSpPr/>
        <p:nvPr/>
      </p:nvGrpSpPr>
      <p:grpSpPr>
        <a:xfrm>
          <a:off x="0" y="0"/>
          <a:ext cx="0" cy="0"/>
          <a:chOff x="0" y="0"/>
          <a:chExt cx="0" cy="0"/>
        </a:xfrm>
      </p:grpSpPr>
      <p:sp>
        <p:nvSpPr>
          <p:cNvPr id="9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1" name="Text Placeholder 2"/>
          <p:cNvSpPr>
            <a:spLocks noGrp="1"/>
          </p:cNvSpPr>
          <p:nvPr>
            <p:ph type="body" sz="quarter" idx="13"/>
          </p:nvPr>
        </p:nvSpPr>
        <p:spPr>
          <a:xfrm>
            <a:off x="427277" y="160838"/>
            <a:ext cx="10748723" cy="457201"/>
          </a:xfrm>
          <a:prstGeom prst="rect">
            <a:avLst/>
          </a:prstGeom>
        </p:spPr>
        <p:txBody>
          <a:bodyPr/>
          <a:lstStyle/>
          <a:p>
            <a:pPr>
              <a:defRPr sz="1800">
                <a:solidFill>
                  <a:srgbClr val="116020"/>
                </a:solidFill>
              </a:defRPr>
            </a:pP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Heading w/2col">
    <p:spTree>
      <p:nvGrpSpPr>
        <p:cNvPr id="1" name=""/>
        <p:cNvGrpSpPr/>
        <p:nvPr/>
      </p:nvGrpSpPr>
      <p:grpSpPr>
        <a:xfrm>
          <a:off x="0" y="0"/>
          <a:ext cx="0" cy="0"/>
          <a:chOff x="0" y="0"/>
          <a:chExt cx="0" cy="0"/>
        </a:xfrm>
      </p:grpSpPr>
      <p:sp>
        <p:nvSpPr>
          <p:cNvPr id="108" name="Body Level One…"/>
          <p:cNvSpPr txBox="1">
            <a:spLocks noGrp="1"/>
          </p:cNvSpPr>
          <p:nvPr>
            <p:ph type="body" sz="half" idx="1"/>
          </p:nvPr>
        </p:nvSpPr>
        <p:spPr>
          <a:xfrm>
            <a:off x="406400" y="1066800"/>
            <a:ext cx="5181600" cy="5029200"/>
          </a:xfrm>
          <a:prstGeom prst="rect">
            <a:avLst/>
          </a:prstGeom>
        </p:spPr>
        <p:txBody>
          <a:bodyPr/>
          <a:lstStyle>
            <a:lvl1pPr>
              <a:spcBef>
                <a:spcPts val="300"/>
              </a:spcBef>
              <a:defRPr sz="1400">
                <a:solidFill>
                  <a:srgbClr val="116020"/>
                </a:solidFill>
              </a:defRPr>
            </a:lvl1pPr>
            <a:lvl2pPr>
              <a:spcBef>
                <a:spcPts val="300"/>
              </a:spcBef>
              <a:defRPr sz="1400">
                <a:solidFill>
                  <a:srgbClr val="116020"/>
                </a:solidFill>
              </a:defRPr>
            </a:lvl2pPr>
            <a:lvl3pPr>
              <a:spcBef>
                <a:spcPts val="300"/>
              </a:spcBef>
              <a:defRPr sz="1400">
                <a:solidFill>
                  <a:srgbClr val="116020"/>
                </a:solidFill>
              </a:defRPr>
            </a:lvl3pPr>
            <a:lvl4pPr>
              <a:spcBef>
                <a:spcPts val="300"/>
              </a:spcBef>
              <a:defRPr sz="1400">
                <a:solidFill>
                  <a:srgbClr val="116020"/>
                </a:solidFill>
              </a:defRPr>
            </a:lvl4pPr>
            <a:lvl5pPr>
              <a:spcBef>
                <a:spcPts val="300"/>
              </a:spcBef>
              <a:defRPr sz="1400">
                <a:solidFill>
                  <a:srgbClr val="116020"/>
                </a:solidFill>
              </a:defRPr>
            </a:lvl5pPr>
          </a:lstStyle>
          <a:p>
            <a:r>
              <a:t>Body Level One</a:t>
            </a:r>
          </a:p>
          <a:p>
            <a:pPr lvl="1"/>
            <a:r>
              <a:t>Body Level Two</a:t>
            </a:r>
          </a:p>
          <a:p>
            <a:pPr lvl="2"/>
            <a:r>
              <a:t>Body Level Three</a:t>
            </a:r>
          </a:p>
          <a:p>
            <a:pPr lvl="3"/>
            <a:r>
              <a:t>Body Level Four</a:t>
            </a:r>
          </a:p>
          <a:p>
            <a:pPr lvl="4"/>
            <a:r>
              <a:t>Body Level Five</a:t>
            </a:r>
          </a:p>
        </p:txBody>
      </p:sp>
      <p:sp>
        <p:nvSpPr>
          <p:cNvPr id="109" name="Text Placeholder 2"/>
          <p:cNvSpPr>
            <a:spLocks noGrp="1"/>
          </p:cNvSpPr>
          <p:nvPr>
            <p:ph type="body" sz="half" idx="13"/>
          </p:nvPr>
        </p:nvSpPr>
        <p:spPr>
          <a:xfrm>
            <a:off x="5994400" y="1066800"/>
            <a:ext cx="5181600" cy="5029200"/>
          </a:xfrm>
          <a:prstGeom prst="rect">
            <a:avLst/>
          </a:prstGeom>
        </p:spPr>
        <p:txBody>
          <a:bodyPr/>
          <a:lstStyle/>
          <a:p>
            <a:pPr>
              <a:spcBef>
                <a:spcPts val="300"/>
              </a:spcBef>
              <a:defRPr sz="1400">
                <a:solidFill>
                  <a:srgbClr val="116020"/>
                </a:solidFill>
              </a:defRPr>
            </a:pPr>
            <a:endParaRPr/>
          </a:p>
        </p:txBody>
      </p:sp>
      <p:sp>
        <p:nvSpPr>
          <p:cNvPr id="110" name="Rectangle 8"/>
          <p:cNvSpPr>
            <a:spLocks noGrp="1"/>
          </p:cNvSpPr>
          <p:nvPr>
            <p:ph type="body" sz="quarter" idx="14"/>
          </p:nvPr>
        </p:nvSpPr>
        <p:spPr>
          <a:xfrm>
            <a:off x="406400" y="381000"/>
            <a:ext cx="10769600" cy="228600"/>
          </a:xfrm>
          <a:prstGeom prst="rect">
            <a:avLst/>
          </a:prstGeom>
          <a:solidFill>
            <a:srgbClr val="D16014"/>
          </a:solidFill>
        </p:spPr>
        <p:txBody>
          <a:bodyPr lIns="0" tIns="0" rIns="0" bIns="0"/>
          <a:lstStyle/>
          <a:p>
            <a:pPr marL="0" indent="0">
              <a:spcBef>
                <a:spcPts val="0"/>
              </a:spcBef>
              <a:defRPr sz="1400" b="1" cap="all" spc="100">
                <a:solidFill>
                  <a:srgbClr val="FFFFFF"/>
                </a:solidFill>
              </a:defRPr>
            </a:pPr>
            <a:endParaRPr/>
          </a:p>
        </p:txBody>
      </p:sp>
      <p:sp>
        <p:nvSpPr>
          <p:cNvPr id="111"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8" name="Body Level One…"/>
          <p:cNvSpPr txBox="1">
            <a:spLocks noGrp="1"/>
          </p:cNvSpPr>
          <p:nvPr>
            <p:ph type="body" sz="half" idx="1"/>
          </p:nvPr>
        </p:nvSpPr>
        <p:spPr>
          <a:xfrm>
            <a:off x="406400" y="4343400"/>
            <a:ext cx="10769600" cy="1981200"/>
          </a:xfrm>
          <a:prstGeom prst="rect">
            <a:avLst/>
          </a:prstGeom>
        </p:spPr>
        <p:txBody>
          <a:bodyPr numCol="3" spcCol="19050"/>
          <a:lstStyle>
            <a:lvl1pPr>
              <a:defRPr sz="1800">
                <a:solidFill>
                  <a:srgbClr val="116020"/>
                </a:solidFill>
              </a:defRPr>
            </a:lvl1pPr>
            <a:lvl2pPr indent="-342900">
              <a:defRPr sz="1800">
                <a:solidFill>
                  <a:srgbClr val="116020"/>
                </a:solidFill>
              </a:defRPr>
            </a:lvl2pPr>
            <a:lvl3pPr>
              <a:defRPr sz="1800">
                <a:solidFill>
                  <a:srgbClr val="116020"/>
                </a:solidFill>
              </a:defRPr>
            </a:lvl3pPr>
            <a:lvl4pPr>
              <a:defRPr sz="1800">
                <a:solidFill>
                  <a:srgbClr val="116020"/>
                </a:solidFill>
              </a:defRPr>
            </a:lvl4pPr>
            <a:lvl5pPr>
              <a:defRPr sz="1800">
                <a:solidFill>
                  <a:srgbClr val="116020"/>
                </a:solidFill>
              </a:defRPr>
            </a:lvl5pPr>
          </a:lstStyle>
          <a:p>
            <a:r>
              <a:t>Body Level One</a:t>
            </a:r>
          </a:p>
          <a:p>
            <a:pPr lvl="1"/>
            <a:r>
              <a:t>Body Level Two</a:t>
            </a:r>
          </a:p>
          <a:p>
            <a:pPr lvl="2"/>
            <a:r>
              <a:t>Body Level Three</a:t>
            </a:r>
          </a:p>
          <a:p>
            <a:pPr lvl="3"/>
            <a:r>
              <a:t>Body Level Four</a:t>
            </a:r>
          </a:p>
          <a:p>
            <a:pPr lvl="4"/>
            <a:r>
              <a:t>Body Level Five</a:t>
            </a:r>
          </a:p>
        </p:txBody>
      </p:sp>
      <p:sp>
        <p:nvSpPr>
          <p:cNvPr id="119" name="Picture Placeholder 11"/>
          <p:cNvSpPr>
            <a:spLocks noGrp="1"/>
          </p:cNvSpPr>
          <p:nvPr>
            <p:ph type="pic" idx="13"/>
          </p:nvPr>
        </p:nvSpPr>
        <p:spPr>
          <a:xfrm>
            <a:off x="406400" y="838200"/>
            <a:ext cx="10769600" cy="3200400"/>
          </a:xfrm>
          <a:prstGeom prst="rect">
            <a:avLst/>
          </a:prstGeom>
        </p:spPr>
        <p:txBody>
          <a:bodyPr lIns="91439" rIns="91439">
            <a:noAutofit/>
          </a:bodyPr>
          <a:lstStyle/>
          <a:p>
            <a:endParaRPr/>
          </a:p>
        </p:txBody>
      </p:sp>
      <p:sp>
        <p:nvSpPr>
          <p:cNvPr id="120" name="Rectangle 8"/>
          <p:cNvSpPr>
            <a:spLocks noGrp="1"/>
          </p:cNvSpPr>
          <p:nvPr>
            <p:ph type="body" sz="quarter" idx="14"/>
          </p:nvPr>
        </p:nvSpPr>
        <p:spPr>
          <a:xfrm>
            <a:off x="406400" y="381000"/>
            <a:ext cx="10769600" cy="228600"/>
          </a:xfrm>
          <a:prstGeom prst="rect">
            <a:avLst/>
          </a:prstGeom>
          <a:solidFill>
            <a:srgbClr val="D16014"/>
          </a:solidFill>
        </p:spPr>
        <p:txBody>
          <a:bodyPr lIns="0" tIns="0" rIns="0" bIns="0"/>
          <a:lstStyle/>
          <a:p>
            <a:pPr marL="0" indent="0">
              <a:spcBef>
                <a:spcPts val="0"/>
              </a:spcBef>
              <a:defRPr sz="1400" b="1" cap="all" spc="100">
                <a:solidFill>
                  <a:srgbClr val="FFFFFF"/>
                </a:solidFill>
              </a:defRPr>
            </a:pPr>
            <a:endParaRPr/>
          </a:p>
        </p:txBody>
      </p:sp>
      <p:sp>
        <p:nvSpPr>
          <p:cNvPr id="121"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3_Title">
    <p:spTree>
      <p:nvGrpSpPr>
        <p:cNvPr id="1" name=""/>
        <p:cNvGrpSpPr/>
        <p:nvPr/>
      </p:nvGrpSpPr>
      <p:grpSpPr>
        <a:xfrm>
          <a:off x="0" y="0"/>
          <a:ext cx="0" cy="0"/>
          <a:chOff x="0" y="0"/>
          <a:chExt cx="0" cy="0"/>
        </a:xfrm>
      </p:grpSpPr>
      <p:grpSp>
        <p:nvGrpSpPr>
          <p:cNvPr id="137" name="Rectangle 10"/>
          <p:cNvGrpSpPr/>
          <p:nvPr/>
        </p:nvGrpSpPr>
        <p:grpSpPr>
          <a:xfrm>
            <a:off x="0" y="4343400"/>
            <a:ext cx="12192000" cy="609600"/>
            <a:chOff x="0" y="0"/>
            <a:chExt cx="12192000" cy="609600"/>
          </a:xfrm>
        </p:grpSpPr>
        <p:sp>
          <p:nvSpPr>
            <p:cNvPr id="135" name="Rectangle"/>
            <p:cNvSpPr/>
            <p:nvPr/>
          </p:nvSpPr>
          <p:spPr>
            <a:xfrm>
              <a:off x="0" y="0"/>
              <a:ext cx="12192000" cy="609600"/>
            </a:xfrm>
            <a:prstGeom prst="rect">
              <a:avLst/>
            </a:prstGeom>
            <a:solidFill>
              <a:srgbClr val="463E38">
                <a:alpha val="75000"/>
              </a:srgbClr>
            </a:solidFill>
            <a:ln w="12700" cap="flat">
              <a:noFill/>
              <a:miter lim="400000"/>
            </a:ln>
            <a:effectLst/>
          </p:spPr>
          <p:txBody>
            <a:bodyPr wrap="square" lIns="45719" tIns="45719" rIns="45719" bIns="45719" numCol="1" anchor="ctr">
              <a:noAutofit/>
            </a:bodyPr>
            <a:lstStyle/>
            <a:p>
              <a:pPr algn="ctr"/>
              <a:endParaRPr/>
            </a:p>
          </p:txBody>
        </p:sp>
        <p:sp>
          <p:nvSpPr>
            <p:cNvPr id="136" name="Text"/>
            <p:cNvSpPr txBox="1"/>
            <p:nvPr/>
          </p:nvSpPr>
          <p:spPr>
            <a:xfrm>
              <a:off x="0" y="119379"/>
              <a:ext cx="121920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 </a:t>
              </a:r>
            </a:p>
          </p:txBody>
        </p:sp>
      </p:grpSp>
      <p:sp>
        <p:nvSpPr>
          <p:cNvPr id="138" name="Title Text"/>
          <p:cNvSpPr txBox="1">
            <a:spLocks noGrp="1"/>
          </p:cNvSpPr>
          <p:nvPr>
            <p:ph type="title"/>
          </p:nvPr>
        </p:nvSpPr>
        <p:spPr>
          <a:xfrm>
            <a:off x="76200" y="4495800"/>
            <a:ext cx="9652000" cy="533400"/>
          </a:xfrm>
          <a:prstGeom prst="rect">
            <a:avLst/>
          </a:prstGeom>
        </p:spPr>
        <p:txBody>
          <a:bodyPr anchor="t">
            <a:normAutofit/>
          </a:bodyPr>
          <a:lstStyle>
            <a:lvl1pPr>
              <a:defRPr sz="2000" b="1" cap="all" spc="150">
                <a:latin typeface="Arial"/>
                <a:ea typeface="Arial"/>
                <a:cs typeface="Arial"/>
                <a:sym typeface="Arial"/>
              </a:defRPr>
            </a:lvl1pPr>
          </a:lstStyle>
          <a:p>
            <a:r>
              <a:t>Title Text</a:t>
            </a:r>
          </a:p>
        </p:txBody>
      </p:sp>
      <p:sp>
        <p:nvSpPr>
          <p:cNvPr id="139" name="Body Level One…"/>
          <p:cNvSpPr txBox="1">
            <a:spLocks noGrp="1"/>
          </p:cNvSpPr>
          <p:nvPr>
            <p:ph type="body" sz="quarter" idx="1"/>
          </p:nvPr>
        </p:nvSpPr>
        <p:spPr>
          <a:xfrm>
            <a:off x="76200" y="5010911"/>
            <a:ext cx="9245600" cy="228601"/>
          </a:xfrm>
          <a:prstGeom prst="rect">
            <a:avLst/>
          </a:prstGeom>
          <a:solidFill>
            <a:srgbClr val="FFFFFF"/>
          </a:solidFill>
        </p:spPr>
        <p:txBody>
          <a:bodyPr/>
          <a:lstStyle>
            <a:lvl1pPr marL="0" indent="0">
              <a:spcBef>
                <a:spcPts val="300"/>
              </a:spcBef>
              <a:defRPr sz="1300" b="1">
                <a:solidFill>
                  <a:srgbClr val="665A52"/>
                </a:solidFill>
              </a:defRPr>
            </a:lvl1pPr>
            <a:lvl2pPr marL="0" indent="457200">
              <a:spcBef>
                <a:spcPts val="300"/>
              </a:spcBef>
              <a:defRPr sz="1300" b="1">
                <a:solidFill>
                  <a:srgbClr val="665A52"/>
                </a:solidFill>
              </a:defRPr>
            </a:lvl2pPr>
            <a:lvl3pPr marL="0" indent="914400">
              <a:spcBef>
                <a:spcPts val="300"/>
              </a:spcBef>
              <a:defRPr sz="1300" b="1">
                <a:solidFill>
                  <a:srgbClr val="665A52"/>
                </a:solidFill>
              </a:defRPr>
            </a:lvl3pPr>
            <a:lvl4pPr marL="0" indent="1371600">
              <a:spcBef>
                <a:spcPts val="300"/>
              </a:spcBef>
              <a:defRPr sz="1300" b="1">
                <a:solidFill>
                  <a:srgbClr val="665A52"/>
                </a:solidFill>
              </a:defRPr>
            </a:lvl4pPr>
            <a:lvl5pPr marL="0" indent="1828800">
              <a:spcBef>
                <a:spcPts val="300"/>
              </a:spcBef>
              <a:defRPr sz="1300" b="1">
                <a:solidFill>
                  <a:srgbClr val="665A52"/>
                </a:solidFill>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5892800" y="6172200"/>
            <a:ext cx="2844800" cy="368301"/>
          </a:xfrm>
          <a:prstGeom prst="rect">
            <a:avLst/>
          </a:prstGeom>
        </p:spPr>
        <p:txBody>
          <a:bodyPr anchor="ctr"/>
          <a:lstStyle>
            <a:lvl1pPr algn="r">
              <a:defRPr sz="1200">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0"/>
          <p:cNvSpPr/>
          <p:nvPr/>
        </p:nvSpPr>
        <p:spPr>
          <a:xfrm>
            <a:off x="11785600" y="0"/>
            <a:ext cx="406400" cy="6858000"/>
          </a:xfrm>
          <a:prstGeom prst="rect">
            <a:avLst/>
          </a:prstGeom>
          <a:solidFill>
            <a:srgbClr val="116020"/>
          </a:solidFill>
          <a:ln w="12700">
            <a:miter lim="400000"/>
          </a:ln>
        </p:spPr>
        <p:txBody>
          <a:bodyPr lIns="45719" rIns="45719" anchor="ctr"/>
          <a:lstStyle/>
          <a:p>
            <a:pPr algn="ctr"/>
            <a:endParaRPr/>
          </a:p>
        </p:txBody>
      </p:sp>
      <p:sp>
        <p:nvSpPr>
          <p:cNvPr id="3" name="Rectangle 10"/>
          <p:cNvSpPr/>
          <p:nvPr/>
        </p:nvSpPr>
        <p:spPr>
          <a:xfrm>
            <a:off x="0" y="0"/>
            <a:ext cx="101600" cy="6858000"/>
          </a:xfrm>
          <a:prstGeom prst="rect">
            <a:avLst/>
          </a:prstGeom>
          <a:solidFill>
            <a:srgbClr val="1E6E86"/>
          </a:solidFill>
          <a:ln w="12700">
            <a:miter lim="400000"/>
          </a:ln>
        </p:spPr>
        <p:txBody>
          <a:bodyPr lIns="45719" rIns="45719" anchor="ctr"/>
          <a:lstStyle/>
          <a:p>
            <a:pPr algn="ctr"/>
            <a:endParaRPr/>
          </a:p>
        </p:txBody>
      </p:sp>
      <p:sp>
        <p:nvSpPr>
          <p:cNvPr id="4" name="Rectangle 34"/>
          <p:cNvSpPr txBox="1"/>
          <p:nvPr/>
        </p:nvSpPr>
        <p:spPr>
          <a:xfrm>
            <a:off x="6197600" y="6477000"/>
            <a:ext cx="4978400" cy="139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defRPr sz="900" cap="all" spc="150">
                <a:solidFill>
                  <a:srgbClr val="000000"/>
                </a:solidFill>
              </a:defRPr>
            </a:lvl1pPr>
          </a:lstStyle>
          <a:p>
            <a:r>
              <a:t>GEORGE MASON UNIVERSITY</a:t>
            </a:r>
          </a:p>
        </p:txBody>
      </p:sp>
      <p:sp>
        <p:nvSpPr>
          <p:cNvPr id="5" name="Body Level One…"/>
          <p:cNvSpPr txBox="1">
            <a:spLocks noGrp="1"/>
          </p:cNvSpPr>
          <p:nvPr>
            <p:ph type="body" idx="1"/>
          </p:nvPr>
        </p:nvSpPr>
        <p:spPr>
          <a:xfrm>
            <a:off x="406400" y="762000"/>
            <a:ext cx="10769600" cy="53340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06400" y="6383923"/>
            <a:ext cx="330161" cy="313393"/>
          </a:xfrm>
          <a:prstGeom prst="rect">
            <a:avLst/>
          </a:prstGeom>
          <a:ln w="12700">
            <a:miter lim="400000"/>
          </a:ln>
        </p:spPr>
        <p:txBody>
          <a:bodyPr wrap="none" lIns="45719" rIns="45719">
            <a:spAutoFit/>
          </a:bodyPr>
          <a:lstStyle>
            <a:lvl1pPr>
              <a:defRPr sz="1600">
                <a:latin typeface="Arial"/>
                <a:ea typeface="Arial"/>
                <a:cs typeface="Arial"/>
                <a:sym typeface="Arial"/>
              </a:defRPr>
            </a:lvl1pPr>
          </a:lstStyle>
          <a:p>
            <a:fld id="{86CB4B4D-7CA3-9044-876B-883B54F8677D}" type="slidenum">
              <a:t>‹#›</a:t>
            </a:fld>
            <a:endParaRPr/>
          </a:p>
        </p:txBody>
      </p:sp>
      <p:sp>
        <p:nvSpPr>
          <p:cNvPr id="7" name="Title Text"/>
          <p:cNvSpPr txBox="1">
            <a:spLocks noGrp="1"/>
          </p:cNvSpPr>
          <p:nvPr>
            <p:ph type="title"/>
          </p:nvPr>
        </p:nvSpPr>
        <p:spPr>
          <a:xfrm>
            <a:off x="609600" y="274637"/>
            <a:ext cx="109728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8" r:id="rId17"/>
    <p:sldLayoutId id="2147483670" r:id="rId18"/>
    <p:sldLayoutId id="2147483672" r:id="rId19"/>
    <p:sldLayoutId id="2147483676" r:id="rId20"/>
    <p:sldLayoutId id="2147483678" r:id="rId21"/>
    <p:sldLayoutId id="2147483679" r:id="rId22"/>
    <p:sldLayoutId id="2147483680" r:id="rId23"/>
    <p:sldLayoutId id="2147483683" r:id="rId24"/>
    <p:sldLayoutId id="2147483684" r:id="rId25"/>
    <p:sldLayoutId id="2147483685" r:id="rId26"/>
    <p:sldLayoutId id="2147483686" r:id="rId27"/>
  </p:sldLayoutIdLst>
  <p:transition spd="med"/>
  <p:txStyles>
    <p:titleStyle>
      <a:lvl1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1pPr>
      <a:lvl2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5pPr>
      <a:lvl6pPr marL="0" marR="0" indent="4572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6pPr>
      <a:lvl7pPr marL="0" marR="0" indent="9144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7pPr>
      <a:lvl8pPr marL="0" marR="0" indent="13716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8pPr>
      <a:lvl9pPr marL="0" marR="0" indent="1828800" algn="l" defTabSz="914400" rtl="0" latinLnBrk="0">
        <a:lnSpc>
          <a:spcPct val="100000"/>
        </a:lnSpc>
        <a:spcBef>
          <a:spcPts val="0"/>
        </a:spcBef>
        <a:spcAft>
          <a:spcPts val="0"/>
        </a:spcAft>
        <a:buClrTx/>
        <a:buSzTx/>
        <a:buFontTx/>
        <a:buNone/>
        <a:tabLst/>
        <a:defRPr sz="2400" b="0" i="0" u="none" strike="noStrike" cap="small" spc="0" baseline="0">
          <a:ln>
            <a:noFill/>
          </a:ln>
          <a:solidFill>
            <a:srgbClr val="FFFFFF"/>
          </a:solidFill>
          <a:uFillTx/>
          <a:latin typeface="+mn-lt"/>
          <a:ea typeface="+mn-ea"/>
          <a:cs typeface="+mn-cs"/>
          <a:sym typeface="Calibri"/>
        </a:defRPr>
      </a:lvl9pPr>
    </p:titleStyle>
    <p:bodyStyle>
      <a:lvl1pPr marL="342900" marR="0" indent="-3429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1pPr>
      <a:lvl2pPr marL="342900" marR="0" indent="1143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2pPr>
      <a:lvl3pPr marL="342900" marR="0" indent="5715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3pPr>
      <a:lvl4pPr marL="342900" marR="0" indent="10287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4pPr>
      <a:lvl5pPr marL="342900" marR="0" indent="14859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5pPr>
      <a:lvl6pPr marL="25146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6pPr>
      <a:lvl7pPr marL="29718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7pPr>
      <a:lvl8pPr marL="34290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8pPr>
      <a:lvl9pPr marL="38862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9pPr>
    </p:bodyStyle>
    <p:otherStyle>
      <a:lvl1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1pPr>
      <a:lvl2pPr marL="0" marR="0" indent="4572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2pPr>
      <a:lvl3pPr marL="0" marR="0" indent="9144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3pPr>
      <a:lvl4pPr marL="0" marR="0" indent="13716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4pPr>
      <a:lvl5pPr marL="0" marR="0" indent="18288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5pPr>
      <a:lvl6pPr marL="0" marR="0" indent="22860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6pPr>
      <a:lvl7pPr marL="0" marR="0" indent="27432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7pPr>
      <a:lvl8pPr marL="0" marR="0" indent="32004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8pPr>
      <a:lvl9pPr marL="0" marR="0" indent="3657600" algn="l"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jetir.org/papers/JETIR1805753.pdf" TargetMode="External"/><Relationship Id="rId2" Type="http://schemas.openxmlformats.org/officeDocument/2006/relationships/hyperlink" Target="http://www.dt.fee.unicamp.br/~tiago/smsspamcollection/doceng11.pdf" TargetMode="External"/><Relationship Id="rId1" Type="http://schemas.openxmlformats.org/officeDocument/2006/relationships/slideLayout" Target="../slideLayouts/slideLayout6.xml"/><Relationship Id="rId5" Type="http://schemas.openxmlformats.org/officeDocument/2006/relationships/hyperlink" Target="https://www.ijrte.org/wpcontent/uploads/papers/v8i2S11/B12800982S1119.pdf" TargetMode="External"/><Relationship Id="rId4" Type="http://schemas.openxmlformats.org/officeDocument/2006/relationships/hyperlink" Target="http://www.dt.fee.unicamp.br/~tiago/smsspamcollectio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www.grumbletext.co.uk/"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itle 1"/>
          <p:cNvSpPr txBox="1">
            <a:spLocks noGrp="1"/>
          </p:cNvSpPr>
          <p:nvPr>
            <p:ph type="title"/>
          </p:nvPr>
        </p:nvSpPr>
        <p:spPr>
          <a:prstGeom prst="rect">
            <a:avLst/>
          </a:prstGeom>
        </p:spPr>
        <p:txBody>
          <a:bodyPr>
            <a:normAutofit fontScale="90000"/>
          </a:bodyPr>
          <a:lstStyle/>
          <a:p>
            <a:pPr defTabSz="393192">
              <a:defRPr sz="1032" spc="43"/>
            </a:pPr>
            <a:r>
              <a:rPr lang="en-US" sz="3100"/>
              <a:t>AIT 590 final Project - </a:t>
            </a:r>
            <a:r>
              <a:rPr lang="en-US" sz="3100" b="1">
                <a:effectLst/>
                <a:latin typeface="Times New Roman" panose="02020603050405020304" pitchFamily="18" charset="0"/>
                <a:ea typeface="Calibri" panose="020F0502020204030204" pitchFamily="34" charset="0"/>
              </a:rPr>
              <a:t>SMS Spam </a:t>
            </a:r>
            <a:r>
              <a:rPr lang="en-US" sz="3100">
                <a:latin typeface="Times New Roman" panose="02020603050405020304" pitchFamily="18" charset="0"/>
                <a:ea typeface="Calibri" panose="020F0502020204030204" pitchFamily="34" charset="0"/>
              </a:rPr>
              <a:t>D</a:t>
            </a:r>
            <a:r>
              <a:rPr lang="en-US" sz="3100" b="1">
                <a:effectLst/>
                <a:latin typeface="Times New Roman" panose="02020603050405020304" pitchFamily="18" charset="0"/>
                <a:ea typeface="Calibri" panose="020F0502020204030204" pitchFamily="34" charset="0"/>
              </a:rPr>
              <a:t>etection</a:t>
            </a:r>
            <a:br>
              <a:rPr lang="en-US" sz="1800" b="1">
                <a:effectLst/>
                <a:latin typeface="Times New Roman" panose="02020603050405020304" pitchFamily="18" charset="0"/>
                <a:ea typeface="Calibri" panose="020F0502020204030204" pitchFamily="34" charset="0"/>
              </a:rPr>
            </a:br>
            <a:endParaRPr lang="en-US" sz="1800" dirty="0"/>
          </a:p>
        </p:txBody>
      </p:sp>
      <p:sp>
        <p:nvSpPr>
          <p:cNvPr id="446" name="Subtitle 2"/>
          <p:cNvSpPr txBox="1">
            <a:spLocks noGrp="1"/>
          </p:cNvSpPr>
          <p:nvPr>
            <p:ph type="body" sz="quarter" idx="1"/>
          </p:nvPr>
        </p:nvSpPr>
        <p:spPr>
          <a:xfrm>
            <a:off x="76199" y="4756541"/>
            <a:ext cx="9267825" cy="1587109"/>
          </a:xfrm>
          <a:prstGeom prst="rect">
            <a:avLst/>
          </a:prstGeom>
        </p:spPr>
        <p:txBody>
          <a:bodyPr>
            <a:normAutofit fontScale="77500" lnSpcReduction="20000"/>
          </a:bodyPr>
          <a:lstStyle/>
          <a:p>
            <a:pPr defTabSz="832104">
              <a:defRPr sz="1638"/>
            </a:pPr>
            <a:endParaRPr lang="en-US" sz="1800" dirty="0">
              <a:solidFill>
                <a:srgbClr val="258B36"/>
              </a:solidFill>
            </a:endParaRPr>
          </a:p>
          <a:p>
            <a:pPr defTabSz="832104">
              <a:defRPr sz="1638"/>
            </a:pPr>
            <a:r>
              <a:rPr lang="en-US" sz="2200" dirty="0">
                <a:solidFill>
                  <a:srgbClr val="258B36"/>
                </a:solidFill>
              </a:rPr>
              <a:t>By Team 05-002</a:t>
            </a:r>
          </a:p>
          <a:p>
            <a:pPr defTabSz="832104">
              <a:defRPr sz="1638"/>
            </a:pPr>
            <a:endParaRPr lang="en-US" sz="2200" dirty="0">
              <a:solidFill>
                <a:srgbClr val="258B36"/>
              </a:solidFill>
            </a:endParaRPr>
          </a:p>
          <a:p>
            <a:pPr defTabSz="832104">
              <a:defRPr sz="1638"/>
            </a:pPr>
            <a:r>
              <a:rPr lang="en-US" sz="2400" dirty="0">
                <a:solidFill>
                  <a:srgbClr val="258B36"/>
                </a:solidFill>
              </a:rPr>
              <a:t>Sushma Sree Kodru – </a:t>
            </a:r>
            <a:r>
              <a:rPr lang="en-US" sz="2400" dirty="0">
                <a:solidFill>
                  <a:srgbClr val="FFC000"/>
                </a:solidFill>
              </a:rPr>
              <a:t>G01229754</a:t>
            </a:r>
          </a:p>
          <a:p>
            <a:pPr defTabSz="832104">
              <a:defRPr sz="1638"/>
            </a:pPr>
            <a:r>
              <a:rPr lang="en-US" sz="2400" dirty="0">
                <a:solidFill>
                  <a:srgbClr val="258B36"/>
                </a:solidFill>
              </a:rPr>
              <a:t>Sai Gaurav Daula – </a:t>
            </a:r>
            <a:r>
              <a:rPr lang="en-US" sz="2400" dirty="0">
                <a:solidFill>
                  <a:srgbClr val="FFC000"/>
                </a:solidFill>
              </a:rPr>
              <a:t>G01225856</a:t>
            </a:r>
          </a:p>
          <a:p>
            <a:pPr defTabSz="832104">
              <a:defRPr sz="1638"/>
            </a:pPr>
            <a:r>
              <a:rPr lang="en-US" sz="2400" dirty="0">
                <a:solidFill>
                  <a:srgbClr val="258B36"/>
                </a:solidFill>
              </a:rPr>
              <a:t>Sai Shashank Vinnakota – </a:t>
            </a:r>
            <a:r>
              <a:rPr lang="en-US" sz="2400" dirty="0">
                <a:solidFill>
                  <a:srgbClr val="FFC000"/>
                </a:solidFill>
              </a:rPr>
              <a:t>G01221348</a:t>
            </a:r>
          </a:p>
          <a:p>
            <a:pPr defTabSz="832104">
              <a:defRPr sz="1638"/>
            </a:pPr>
            <a:endParaRPr lang="en-US" dirty="0">
              <a:solidFill>
                <a:srgbClr val="258B36"/>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10</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EXPLORATORY DATA ANALYSIS</a:t>
            </a:r>
            <a:endParaRPr sz="2400" dirty="0">
              <a:solidFill>
                <a:schemeClr val="bg1"/>
              </a:solidFill>
              <a:latin typeface="Calibri (Headings)"/>
            </a:endParaRPr>
          </a:p>
        </p:txBody>
      </p:sp>
      <p:pic>
        <p:nvPicPr>
          <p:cNvPr id="5" name="Picture 4">
            <a:extLst>
              <a:ext uri="{FF2B5EF4-FFF2-40B4-BE49-F238E27FC236}">
                <a16:creationId xmlns:a16="http://schemas.microsoft.com/office/drawing/2014/main" id="{9901F4EE-3980-45A1-B4A1-2C454457011C}"/>
              </a:ext>
            </a:extLst>
          </p:cNvPr>
          <p:cNvPicPr>
            <a:picLocks noChangeAspect="1"/>
          </p:cNvPicPr>
          <p:nvPr/>
        </p:nvPicPr>
        <p:blipFill>
          <a:blip r:embed="rId2"/>
          <a:stretch>
            <a:fillRect/>
          </a:stretch>
        </p:blipFill>
        <p:spPr>
          <a:xfrm>
            <a:off x="2700337" y="1146401"/>
            <a:ext cx="6791325" cy="3171825"/>
          </a:xfrm>
          <a:prstGeom prst="rect">
            <a:avLst/>
          </a:prstGeom>
        </p:spPr>
      </p:pic>
      <p:sp>
        <p:nvSpPr>
          <p:cNvPr id="6" name="TextBox 5">
            <a:extLst>
              <a:ext uri="{FF2B5EF4-FFF2-40B4-BE49-F238E27FC236}">
                <a16:creationId xmlns:a16="http://schemas.microsoft.com/office/drawing/2014/main" id="{4ED2892F-8CEC-4954-8B8A-8B06EB5FA612}"/>
              </a:ext>
            </a:extLst>
          </p:cNvPr>
          <p:cNvSpPr txBox="1"/>
          <p:nvPr/>
        </p:nvSpPr>
        <p:spPr>
          <a:xfrm>
            <a:off x="2032000" y="4905829"/>
            <a:ext cx="821508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a:solidFill>
                  <a:srgbClr val="000000"/>
                </a:solidFill>
              </a:rPr>
              <a:t>W</a:t>
            </a:r>
            <a:r>
              <a:rPr lang="en-US" i="0" dirty="0">
                <a:solidFill>
                  <a:srgbClr val="000000"/>
                </a:solidFill>
                <a:effectLst/>
              </a:rPr>
              <a:t>e observed that the message is likely to be a Spam, if the length of the message is long.</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116020"/>
              </a:solidFill>
              <a:effectLst/>
              <a:uFillTx/>
              <a:latin typeface="+mn-lt"/>
              <a:ea typeface="+mn-ea"/>
              <a:cs typeface="+mn-cs"/>
              <a:sym typeface="Calibri"/>
            </a:endParaRPr>
          </a:p>
        </p:txBody>
      </p:sp>
    </p:spTree>
    <p:extLst>
      <p:ext uri="{BB962C8B-B14F-4D97-AF65-F5344CB8AC3E}">
        <p14:creationId xmlns:p14="http://schemas.microsoft.com/office/powerpoint/2010/main" val="410703122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11</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EXPLORATORY DATA ANALYSIS</a:t>
            </a:r>
            <a:endParaRPr sz="2400" dirty="0">
              <a:solidFill>
                <a:schemeClr val="bg1"/>
              </a:solidFill>
              <a:latin typeface="Calibri (Headings)"/>
            </a:endParaRPr>
          </a:p>
        </p:txBody>
      </p:sp>
      <p:pic>
        <p:nvPicPr>
          <p:cNvPr id="3" name="Picture 2">
            <a:extLst>
              <a:ext uri="{FF2B5EF4-FFF2-40B4-BE49-F238E27FC236}">
                <a16:creationId xmlns:a16="http://schemas.microsoft.com/office/drawing/2014/main" id="{F3163233-6701-4B37-A043-313EC863B847}"/>
              </a:ext>
            </a:extLst>
          </p:cNvPr>
          <p:cNvPicPr>
            <a:picLocks noChangeAspect="1"/>
          </p:cNvPicPr>
          <p:nvPr/>
        </p:nvPicPr>
        <p:blipFill>
          <a:blip r:embed="rId2"/>
          <a:stretch>
            <a:fillRect/>
          </a:stretch>
        </p:blipFill>
        <p:spPr>
          <a:xfrm>
            <a:off x="1661886" y="1020308"/>
            <a:ext cx="8868228" cy="3743325"/>
          </a:xfrm>
          <a:prstGeom prst="rect">
            <a:avLst/>
          </a:prstGeom>
        </p:spPr>
      </p:pic>
      <p:sp>
        <p:nvSpPr>
          <p:cNvPr id="5" name="TextBox 4">
            <a:extLst>
              <a:ext uri="{FF2B5EF4-FFF2-40B4-BE49-F238E27FC236}">
                <a16:creationId xmlns:a16="http://schemas.microsoft.com/office/drawing/2014/main" id="{56F9AFF4-6E7A-4100-B082-7043F0CACC89}"/>
              </a:ext>
            </a:extLst>
          </p:cNvPr>
          <p:cNvSpPr txBox="1"/>
          <p:nvPr/>
        </p:nvSpPr>
        <p:spPr>
          <a:xfrm>
            <a:off x="1661886" y="5210629"/>
            <a:ext cx="886822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Dividing the words into Spam words and Ham words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71247331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12</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EXPLORATORY DATA ANALYSIS</a:t>
            </a:r>
            <a:endParaRPr sz="2400" dirty="0">
              <a:solidFill>
                <a:schemeClr val="bg1"/>
              </a:solidFill>
              <a:latin typeface="Calibri (Headings)"/>
            </a:endParaRPr>
          </a:p>
        </p:txBody>
      </p:sp>
      <p:pic>
        <p:nvPicPr>
          <p:cNvPr id="3" name="Picture 2">
            <a:extLst>
              <a:ext uri="{FF2B5EF4-FFF2-40B4-BE49-F238E27FC236}">
                <a16:creationId xmlns:a16="http://schemas.microsoft.com/office/drawing/2014/main" id="{25F01278-1CDD-43B0-929F-8D8B966C4016}"/>
              </a:ext>
            </a:extLst>
          </p:cNvPr>
          <p:cNvPicPr>
            <a:picLocks noChangeAspect="1"/>
          </p:cNvPicPr>
          <p:nvPr/>
        </p:nvPicPr>
        <p:blipFill>
          <a:blip r:embed="rId2"/>
          <a:stretch>
            <a:fillRect/>
          </a:stretch>
        </p:blipFill>
        <p:spPr>
          <a:xfrm>
            <a:off x="817108" y="898070"/>
            <a:ext cx="5104721" cy="3611503"/>
          </a:xfrm>
          <a:prstGeom prst="rect">
            <a:avLst/>
          </a:prstGeom>
        </p:spPr>
      </p:pic>
      <p:pic>
        <p:nvPicPr>
          <p:cNvPr id="5" name="Picture 4">
            <a:extLst>
              <a:ext uri="{FF2B5EF4-FFF2-40B4-BE49-F238E27FC236}">
                <a16:creationId xmlns:a16="http://schemas.microsoft.com/office/drawing/2014/main" id="{081BFDE7-6570-4F1D-94ED-5063538156FA}"/>
              </a:ext>
            </a:extLst>
          </p:cNvPr>
          <p:cNvPicPr>
            <a:picLocks noChangeAspect="1"/>
          </p:cNvPicPr>
          <p:nvPr/>
        </p:nvPicPr>
        <p:blipFill>
          <a:blip r:embed="rId3"/>
          <a:stretch>
            <a:fillRect/>
          </a:stretch>
        </p:blipFill>
        <p:spPr>
          <a:xfrm>
            <a:off x="5921829" y="1032122"/>
            <a:ext cx="5104720" cy="3477451"/>
          </a:xfrm>
          <a:prstGeom prst="rect">
            <a:avLst/>
          </a:prstGeom>
        </p:spPr>
      </p:pic>
      <p:sp>
        <p:nvSpPr>
          <p:cNvPr id="6" name="TextBox 5">
            <a:extLst>
              <a:ext uri="{FF2B5EF4-FFF2-40B4-BE49-F238E27FC236}">
                <a16:creationId xmlns:a16="http://schemas.microsoft.com/office/drawing/2014/main" id="{B939E2DB-1050-42F6-9DC9-706089FF9936}"/>
              </a:ext>
            </a:extLst>
          </p:cNvPr>
          <p:cNvSpPr txBox="1"/>
          <p:nvPr/>
        </p:nvSpPr>
        <p:spPr>
          <a:xfrm>
            <a:off x="1393371" y="4905829"/>
            <a:ext cx="946331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We are interested in Spam words hence we can observe that when words like CALL, FREE, You and so on appear they are considered as a </a:t>
            </a:r>
            <a:r>
              <a:rPr lang="en-US" dirty="0">
                <a:solidFill>
                  <a:srgbClr val="000000"/>
                </a:solidFill>
              </a:rPr>
              <a:t>S</a:t>
            </a:r>
            <a:r>
              <a:rPr kumimoji="0" lang="en-US" sz="1800" b="0" i="0" u="none" strike="noStrike" cap="none" spc="0" normalizeH="0" baseline="0" dirty="0">
                <a:ln>
                  <a:noFill/>
                </a:ln>
                <a:solidFill>
                  <a:srgbClr val="000000"/>
                </a:solidFill>
                <a:effectLst/>
                <a:uFillTx/>
                <a:latin typeface="+mn-lt"/>
                <a:ea typeface="+mn-ea"/>
                <a:cs typeface="+mn-cs"/>
                <a:sym typeface="Calibri"/>
              </a:rPr>
              <a:t>pam message.</a:t>
            </a:r>
          </a:p>
        </p:txBody>
      </p:sp>
    </p:spTree>
    <p:extLst>
      <p:ext uri="{BB962C8B-B14F-4D97-AF65-F5344CB8AC3E}">
        <p14:creationId xmlns:p14="http://schemas.microsoft.com/office/powerpoint/2010/main" val="193078359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13</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EXPLORATORY DATA ANALYSIS</a:t>
            </a:r>
            <a:endParaRPr sz="2400" dirty="0">
              <a:solidFill>
                <a:schemeClr val="bg1"/>
              </a:solidFill>
              <a:latin typeface="Calibri (Headings)"/>
            </a:endParaRPr>
          </a:p>
        </p:txBody>
      </p:sp>
      <p:pic>
        <p:nvPicPr>
          <p:cNvPr id="3" name="Picture 2">
            <a:extLst>
              <a:ext uri="{FF2B5EF4-FFF2-40B4-BE49-F238E27FC236}">
                <a16:creationId xmlns:a16="http://schemas.microsoft.com/office/drawing/2014/main" id="{27991204-8189-4470-ACC0-FAD1D61AD87E}"/>
              </a:ext>
            </a:extLst>
          </p:cNvPr>
          <p:cNvPicPr>
            <a:picLocks noChangeAspect="1"/>
          </p:cNvPicPr>
          <p:nvPr/>
        </p:nvPicPr>
        <p:blipFill>
          <a:blip r:embed="rId2"/>
          <a:stretch>
            <a:fillRect/>
          </a:stretch>
        </p:blipFill>
        <p:spPr>
          <a:xfrm>
            <a:off x="1811112" y="649608"/>
            <a:ext cx="8528642" cy="5010733"/>
          </a:xfrm>
          <a:prstGeom prst="rect">
            <a:avLst/>
          </a:prstGeom>
        </p:spPr>
      </p:pic>
      <p:sp>
        <p:nvSpPr>
          <p:cNvPr id="4" name="TextBox 3">
            <a:extLst>
              <a:ext uri="{FF2B5EF4-FFF2-40B4-BE49-F238E27FC236}">
                <a16:creationId xmlns:a16="http://schemas.microsoft.com/office/drawing/2014/main" id="{B548A535-FA49-425D-9CF3-82687E4A3341}"/>
              </a:ext>
            </a:extLst>
          </p:cNvPr>
          <p:cNvSpPr txBox="1"/>
          <p:nvPr/>
        </p:nvSpPr>
        <p:spPr>
          <a:xfrm>
            <a:off x="2221932" y="5805138"/>
            <a:ext cx="717005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just"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rPr>
              <a:t>Word Cloud function was used in order to understand the frequency of Spam words</a:t>
            </a:r>
            <a:endParaRPr kumimoji="0" lang="en-US" sz="18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351748771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14</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EXPLORATORY DATA ANALYSIS</a:t>
            </a:r>
            <a:endParaRPr sz="2400" dirty="0">
              <a:solidFill>
                <a:schemeClr val="bg1"/>
              </a:solidFill>
              <a:latin typeface="Calibri (Headings)"/>
            </a:endParaRPr>
          </a:p>
        </p:txBody>
      </p:sp>
      <p:sp>
        <p:nvSpPr>
          <p:cNvPr id="4" name="TextBox 3">
            <a:extLst>
              <a:ext uri="{FF2B5EF4-FFF2-40B4-BE49-F238E27FC236}">
                <a16:creationId xmlns:a16="http://schemas.microsoft.com/office/drawing/2014/main" id="{B548A535-FA49-425D-9CF3-82687E4A3341}"/>
              </a:ext>
            </a:extLst>
          </p:cNvPr>
          <p:cNvSpPr txBox="1"/>
          <p:nvPr/>
        </p:nvSpPr>
        <p:spPr>
          <a:xfrm>
            <a:off x="1410447" y="4659919"/>
            <a:ext cx="7170057"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just"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To </a:t>
            </a:r>
            <a:r>
              <a:rPr lang="en-US" dirty="0">
                <a:solidFill>
                  <a:srgbClr val="000000"/>
                </a:solidFill>
              </a:rPr>
              <a:t>understand the parts of speech in both spam and ham words we have used </a:t>
            </a:r>
            <a:r>
              <a:rPr lang="en-US" dirty="0" err="1">
                <a:solidFill>
                  <a:srgbClr val="000000"/>
                </a:solidFill>
              </a:rPr>
              <a:t>pos_tag</a:t>
            </a:r>
            <a:r>
              <a:rPr lang="en-US" dirty="0">
                <a:solidFill>
                  <a:srgbClr val="000000"/>
                </a:solidFill>
              </a:rPr>
              <a:t> function and studied the results to check if we could draw any conclusions based on it.</a:t>
            </a:r>
            <a:endParaRPr kumimoji="0" lang="en-US" sz="1800" b="0" i="0" u="none" strike="noStrike" cap="none" spc="0" normalizeH="0" baseline="0" dirty="0">
              <a:ln>
                <a:noFill/>
              </a:ln>
              <a:solidFill>
                <a:srgbClr val="000000"/>
              </a:solidFill>
              <a:effectLst/>
              <a:uFillTx/>
              <a:sym typeface="Calibri"/>
            </a:endParaRPr>
          </a:p>
        </p:txBody>
      </p:sp>
      <p:pic>
        <p:nvPicPr>
          <p:cNvPr id="5" name="Picture 4" descr="Text&#10;&#10;Description automatically generated">
            <a:extLst>
              <a:ext uri="{FF2B5EF4-FFF2-40B4-BE49-F238E27FC236}">
                <a16:creationId xmlns:a16="http://schemas.microsoft.com/office/drawing/2014/main" id="{04FD2910-002D-4871-9A07-129DF5F72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849" y="1958887"/>
            <a:ext cx="2505425" cy="2267266"/>
          </a:xfrm>
          <a:prstGeom prst="rect">
            <a:avLst/>
          </a:prstGeom>
        </p:spPr>
      </p:pic>
      <p:pic>
        <p:nvPicPr>
          <p:cNvPr id="7" name="Picture 6" descr="Text, letter&#10;&#10;Description automatically generated">
            <a:extLst>
              <a:ext uri="{FF2B5EF4-FFF2-40B4-BE49-F238E27FC236}">
                <a16:creationId xmlns:a16="http://schemas.microsoft.com/office/drawing/2014/main" id="{9DF04D0B-12CA-49F6-857B-5E424E7E2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447" y="1958887"/>
            <a:ext cx="2553056" cy="2372056"/>
          </a:xfrm>
          <a:prstGeom prst="rect">
            <a:avLst/>
          </a:prstGeom>
        </p:spPr>
      </p:pic>
      <p:sp>
        <p:nvSpPr>
          <p:cNvPr id="10" name="TextBox 9">
            <a:extLst>
              <a:ext uri="{FF2B5EF4-FFF2-40B4-BE49-F238E27FC236}">
                <a16:creationId xmlns:a16="http://schemas.microsoft.com/office/drawing/2014/main" id="{DF938BA6-15A9-4E5B-94B7-C9D6BE2A8949}"/>
              </a:ext>
            </a:extLst>
          </p:cNvPr>
          <p:cNvSpPr txBox="1"/>
          <p:nvPr/>
        </p:nvSpPr>
        <p:spPr>
          <a:xfrm>
            <a:off x="1342217" y="1083374"/>
            <a:ext cx="71700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just" defTabSz="914400" rtl="0" fontAlgn="auto" latinLnBrk="0"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Calibri"/>
              </a:rPr>
              <a:t>Parts of Speech</a:t>
            </a:r>
          </a:p>
        </p:txBody>
      </p:sp>
    </p:spTree>
    <p:extLst>
      <p:ext uri="{BB962C8B-B14F-4D97-AF65-F5344CB8AC3E}">
        <p14:creationId xmlns:p14="http://schemas.microsoft.com/office/powerpoint/2010/main" val="170600716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15</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EXPLORATORY DATA ANALYSIS</a:t>
            </a:r>
            <a:endParaRPr sz="2400" dirty="0">
              <a:solidFill>
                <a:schemeClr val="bg1"/>
              </a:solidFill>
              <a:latin typeface="Calibri (Headings)"/>
            </a:endParaRPr>
          </a:p>
        </p:txBody>
      </p:sp>
      <p:pic>
        <p:nvPicPr>
          <p:cNvPr id="4" name="Picture 3">
            <a:extLst>
              <a:ext uri="{FF2B5EF4-FFF2-40B4-BE49-F238E27FC236}">
                <a16:creationId xmlns:a16="http://schemas.microsoft.com/office/drawing/2014/main" id="{19722039-EC17-40E2-B189-D81F97A068F9}"/>
              </a:ext>
            </a:extLst>
          </p:cNvPr>
          <p:cNvPicPr>
            <a:picLocks noChangeAspect="1"/>
          </p:cNvPicPr>
          <p:nvPr/>
        </p:nvPicPr>
        <p:blipFill>
          <a:blip r:embed="rId2"/>
          <a:stretch>
            <a:fillRect/>
          </a:stretch>
        </p:blipFill>
        <p:spPr>
          <a:xfrm>
            <a:off x="435428" y="2171359"/>
            <a:ext cx="4804229" cy="2690813"/>
          </a:xfrm>
          <a:prstGeom prst="rect">
            <a:avLst/>
          </a:prstGeom>
        </p:spPr>
      </p:pic>
      <p:pic>
        <p:nvPicPr>
          <p:cNvPr id="3" name="Picture 2">
            <a:extLst>
              <a:ext uri="{FF2B5EF4-FFF2-40B4-BE49-F238E27FC236}">
                <a16:creationId xmlns:a16="http://schemas.microsoft.com/office/drawing/2014/main" id="{E07D39F2-F9A7-4FCE-860D-9BF92B99692D}"/>
              </a:ext>
            </a:extLst>
          </p:cNvPr>
          <p:cNvPicPr>
            <a:picLocks noChangeAspect="1"/>
          </p:cNvPicPr>
          <p:nvPr/>
        </p:nvPicPr>
        <p:blipFill>
          <a:blip r:embed="rId3"/>
          <a:stretch>
            <a:fillRect/>
          </a:stretch>
        </p:blipFill>
        <p:spPr>
          <a:xfrm>
            <a:off x="6487886" y="2230552"/>
            <a:ext cx="5006866" cy="2737982"/>
          </a:xfrm>
          <a:prstGeom prst="rect">
            <a:avLst/>
          </a:prstGeom>
        </p:spPr>
      </p:pic>
      <p:sp>
        <p:nvSpPr>
          <p:cNvPr id="5" name="Arrow: Right 4">
            <a:extLst>
              <a:ext uri="{FF2B5EF4-FFF2-40B4-BE49-F238E27FC236}">
                <a16:creationId xmlns:a16="http://schemas.microsoft.com/office/drawing/2014/main" id="{E31C3361-9866-4943-8773-C5B5C3B16CBC}"/>
              </a:ext>
            </a:extLst>
          </p:cNvPr>
          <p:cNvSpPr/>
          <p:nvPr/>
        </p:nvSpPr>
        <p:spPr>
          <a:xfrm>
            <a:off x="5239657" y="3269000"/>
            <a:ext cx="1088572" cy="330543"/>
          </a:xfrm>
          <a:prstGeom prst="rightArrow">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D3C7A37C-C2A2-436A-BF34-D8A1D448813E}"/>
              </a:ext>
            </a:extLst>
          </p:cNvPr>
          <p:cNvSpPr txBox="1"/>
          <p:nvPr/>
        </p:nvSpPr>
        <p:spPr>
          <a:xfrm>
            <a:off x="754743" y="932659"/>
            <a:ext cx="317862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Calibri"/>
              </a:rPr>
              <a:t>Dataset without converting to number for Label column</a:t>
            </a:r>
          </a:p>
        </p:txBody>
      </p:sp>
      <p:sp>
        <p:nvSpPr>
          <p:cNvPr id="7" name="TextBox 6">
            <a:extLst>
              <a:ext uri="{FF2B5EF4-FFF2-40B4-BE49-F238E27FC236}">
                <a16:creationId xmlns:a16="http://schemas.microsoft.com/office/drawing/2014/main" id="{AC57B375-A2F0-47B4-B6A9-4764D0F22A15}"/>
              </a:ext>
            </a:extLst>
          </p:cNvPr>
          <p:cNvSpPr txBox="1"/>
          <p:nvPr/>
        </p:nvSpPr>
        <p:spPr>
          <a:xfrm>
            <a:off x="6734629" y="1117600"/>
            <a:ext cx="4078514"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Calibri"/>
              </a:rPr>
              <a:t>Dataset after converting to number for Label column</a:t>
            </a:r>
          </a:p>
        </p:txBody>
      </p:sp>
    </p:spTree>
    <p:extLst>
      <p:ext uri="{BB962C8B-B14F-4D97-AF65-F5344CB8AC3E}">
        <p14:creationId xmlns:p14="http://schemas.microsoft.com/office/powerpoint/2010/main" val="401303597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16</a:t>
            </a:fld>
            <a:endParaRPr/>
          </a:p>
        </p:txBody>
      </p:sp>
      <p:sp>
        <p:nvSpPr>
          <p:cNvPr id="451" name="Text Placeholder 2"/>
          <p:cNvSpPr txBox="1">
            <a:spLocks noGrp="1"/>
          </p:cNvSpPr>
          <p:nvPr>
            <p:ph type="body" sz="quarter" idx="1"/>
          </p:nvPr>
        </p:nvSpPr>
        <p:spPr>
          <a:xfrm>
            <a:off x="514975"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TDF – IDF VECTORIZOR</a:t>
            </a:r>
            <a:endParaRPr sz="2400" dirty="0">
              <a:solidFill>
                <a:schemeClr val="bg1"/>
              </a:solidFill>
              <a:latin typeface="Calibri (Headings)"/>
            </a:endParaRPr>
          </a:p>
        </p:txBody>
      </p:sp>
      <p:pic>
        <p:nvPicPr>
          <p:cNvPr id="3" name="Picture 2">
            <a:extLst>
              <a:ext uri="{FF2B5EF4-FFF2-40B4-BE49-F238E27FC236}">
                <a16:creationId xmlns:a16="http://schemas.microsoft.com/office/drawing/2014/main" id="{0001A3BF-07DF-434B-90BE-FBF091054C94}"/>
              </a:ext>
            </a:extLst>
          </p:cNvPr>
          <p:cNvPicPr>
            <a:picLocks noChangeAspect="1"/>
          </p:cNvPicPr>
          <p:nvPr/>
        </p:nvPicPr>
        <p:blipFill>
          <a:blip r:embed="rId2"/>
          <a:stretch>
            <a:fillRect/>
          </a:stretch>
        </p:blipFill>
        <p:spPr>
          <a:xfrm>
            <a:off x="434289" y="1401761"/>
            <a:ext cx="5516286" cy="745444"/>
          </a:xfrm>
          <a:prstGeom prst="rect">
            <a:avLst/>
          </a:prstGeom>
        </p:spPr>
      </p:pic>
      <p:sp>
        <p:nvSpPr>
          <p:cNvPr id="4" name="Arrow: Right 3">
            <a:extLst>
              <a:ext uri="{FF2B5EF4-FFF2-40B4-BE49-F238E27FC236}">
                <a16:creationId xmlns:a16="http://schemas.microsoft.com/office/drawing/2014/main" id="{6BB047DB-D268-4AF3-88F5-0D6069AC9810}"/>
              </a:ext>
            </a:extLst>
          </p:cNvPr>
          <p:cNvSpPr/>
          <p:nvPr/>
        </p:nvSpPr>
        <p:spPr>
          <a:xfrm rot="2445035">
            <a:off x="6408909" y="2290884"/>
            <a:ext cx="667657" cy="284957"/>
          </a:xfrm>
          <a:prstGeom prst="rightArrow">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pic>
        <p:nvPicPr>
          <p:cNvPr id="6" name="Picture 5">
            <a:extLst>
              <a:ext uri="{FF2B5EF4-FFF2-40B4-BE49-F238E27FC236}">
                <a16:creationId xmlns:a16="http://schemas.microsoft.com/office/drawing/2014/main" id="{88219498-B19B-470F-B453-FCB694A79402}"/>
              </a:ext>
            </a:extLst>
          </p:cNvPr>
          <p:cNvPicPr>
            <a:picLocks noChangeAspect="1"/>
          </p:cNvPicPr>
          <p:nvPr/>
        </p:nvPicPr>
        <p:blipFill>
          <a:blip r:embed="rId3"/>
          <a:stretch>
            <a:fillRect/>
          </a:stretch>
        </p:blipFill>
        <p:spPr>
          <a:xfrm>
            <a:off x="2099301" y="2977642"/>
            <a:ext cx="9286875" cy="3181350"/>
          </a:xfrm>
          <a:prstGeom prst="rect">
            <a:avLst/>
          </a:prstGeom>
        </p:spPr>
      </p:pic>
      <p:sp>
        <p:nvSpPr>
          <p:cNvPr id="7" name="TextBox 6">
            <a:extLst>
              <a:ext uri="{FF2B5EF4-FFF2-40B4-BE49-F238E27FC236}">
                <a16:creationId xmlns:a16="http://schemas.microsoft.com/office/drawing/2014/main" id="{0F8869AB-7BDA-4CCD-A9C2-E0D3FE732171}"/>
              </a:ext>
            </a:extLst>
          </p:cNvPr>
          <p:cNvSpPr txBox="1"/>
          <p:nvPr/>
        </p:nvSpPr>
        <p:spPr>
          <a:xfrm>
            <a:off x="514975" y="899886"/>
            <a:ext cx="28668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Using TF-IDF VECTORIZER</a:t>
            </a:r>
            <a:endParaRPr kumimoji="0" lang="en-US" sz="1800" b="0" i="0" u="none" strike="noStrike" cap="none" spc="0" normalizeH="0" baseline="0" dirty="0">
              <a:ln>
                <a:noFill/>
              </a:ln>
              <a:solidFill>
                <a:srgbClr val="000000"/>
              </a:solidFill>
              <a:effectLst/>
              <a:uFillTx/>
              <a:sym typeface="Calibri"/>
            </a:endParaRPr>
          </a:p>
        </p:txBody>
      </p:sp>
      <p:sp>
        <p:nvSpPr>
          <p:cNvPr id="8" name="TextBox 7">
            <a:extLst>
              <a:ext uri="{FF2B5EF4-FFF2-40B4-BE49-F238E27FC236}">
                <a16:creationId xmlns:a16="http://schemas.microsoft.com/office/drawing/2014/main" id="{63133D00-243F-4727-94DC-F1273376CC1D}"/>
              </a:ext>
            </a:extLst>
          </p:cNvPr>
          <p:cNvSpPr txBox="1"/>
          <p:nvPr/>
        </p:nvSpPr>
        <p:spPr>
          <a:xfrm>
            <a:off x="7103836" y="971527"/>
            <a:ext cx="404313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After using TF-IDF Vectorizer the words convert to numbers as the system cannot understand text, we convert it to numbers using vectorizer.</a:t>
            </a:r>
            <a:endParaRPr kumimoji="0" lang="en-US" sz="18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4222027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17</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MACHINE LEARNING MODELS</a:t>
            </a:r>
            <a:endParaRPr sz="2400" dirty="0">
              <a:solidFill>
                <a:schemeClr val="bg1"/>
              </a:solidFill>
              <a:latin typeface="Calibri (Headings)"/>
            </a:endParaRPr>
          </a:p>
        </p:txBody>
      </p:sp>
      <p:pic>
        <p:nvPicPr>
          <p:cNvPr id="5" name="Picture 4">
            <a:extLst>
              <a:ext uri="{FF2B5EF4-FFF2-40B4-BE49-F238E27FC236}">
                <a16:creationId xmlns:a16="http://schemas.microsoft.com/office/drawing/2014/main" id="{07DCAA25-8504-42A4-B1F8-1CFB6CBAB3D7}"/>
              </a:ext>
            </a:extLst>
          </p:cNvPr>
          <p:cNvPicPr>
            <a:picLocks noChangeAspect="1"/>
          </p:cNvPicPr>
          <p:nvPr/>
        </p:nvPicPr>
        <p:blipFill>
          <a:blip r:embed="rId2"/>
          <a:stretch>
            <a:fillRect/>
          </a:stretch>
        </p:blipFill>
        <p:spPr>
          <a:xfrm>
            <a:off x="623551" y="1445595"/>
            <a:ext cx="4754038" cy="1976737"/>
          </a:xfrm>
          <a:prstGeom prst="rect">
            <a:avLst/>
          </a:prstGeom>
        </p:spPr>
      </p:pic>
      <p:sp>
        <p:nvSpPr>
          <p:cNvPr id="13" name="TextBox 12">
            <a:extLst>
              <a:ext uri="{FF2B5EF4-FFF2-40B4-BE49-F238E27FC236}">
                <a16:creationId xmlns:a16="http://schemas.microsoft.com/office/drawing/2014/main" id="{5E107B92-3FA4-48D5-8A0C-637B0EDDBA39}"/>
              </a:ext>
            </a:extLst>
          </p:cNvPr>
          <p:cNvSpPr txBox="1"/>
          <p:nvPr/>
        </p:nvSpPr>
        <p:spPr>
          <a:xfrm>
            <a:off x="514975" y="3959918"/>
            <a:ext cx="729371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Accuracy score Naive bayes classifier - TF-IDF vectorizer: 0.875</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Precision score Naive bayes classifier - TF-IDF vectorizer: 1.0</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Recall score Naive bayes classifier - TF-IDF vectorizer: 0.05429864253393665</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F1 score Naive bayes classifier - TF-IDF vectorizer: 0.10300429184549356</a:t>
            </a:r>
          </a:p>
        </p:txBody>
      </p:sp>
      <p:sp>
        <p:nvSpPr>
          <p:cNvPr id="14" name="TextBox 13">
            <a:extLst>
              <a:ext uri="{FF2B5EF4-FFF2-40B4-BE49-F238E27FC236}">
                <a16:creationId xmlns:a16="http://schemas.microsoft.com/office/drawing/2014/main" id="{886A4EE9-F2C9-42E9-B5CE-311F333D733D}"/>
              </a:ext>
            </a:extLst>
          </p:cNvPr>
          <p:cNvSpPr txBox="1"/>
          <p:nvPr/>
        </p:nvSpPr>
        <p:spPr>
          <a:xfrm>
            <a:off x="625591" y="932332"/>
            <a:ext cx="3526972"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mn-lt"/>
                <a:ea typeface="+mn-ea"/>
                <a:cs typeface="+mn-cs"/>
                <a:sym typeface="Calibri"/>
              </a:rPr>
              <a:t>Naïve Bayes – TF- IDF </a:t>
            </a:r>
          </a:p>
        </p:txBody>
      </p:sp>
      <p:sp>
        <p:nvSpPr>
          <p:cNvPr id="17" name="TextBox 16">
            <a:extLst>
              <a:ext uri="{FF2B5EF4-FFF2-40B4-BE49-F238E27FC236}">
                <a16:creationId xmlns:a16="http://schemas.microsoft.com/office/drawing/2014/main" id="{A90E7C8C-6D85-433B-96E4-4E517FE6EFC3}"/>
              </a:ext>
            </a:extLst>
          </p:cNvPr>
          <p:cNvSpPr txBox="1"/>
          <p:nvPr/>
        </p:nvSpPr>
        <p:spPr>
          <a:xfrm>
            <a:off x="514975" y="5114894"/>
            <a:ext cx="346891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MSE Naive bayes classifier - TF-IDF vectorizer: 0.125</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EF1902B8-3056-479C-8B52-48A5A697E877}"/>
              </a:ext>
            </a:extLst>
          </p:cNvPr>
          <p:cNvSpPr txBox="1"/>
          <p:nvPr/>
        </p:nvSpPr>
        <p:spPr>
          <a:xfrm>
            <a:off x="623551" y="3538425"/>
            <a:ext cx="375976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mn-lt"/>
                <a:ea typeface="+mn-ea"/>
                <a:cs typeface="+mn-cs"/>
                <a:sym typeface="Calibri"/>
              </a:rPr>
              <a:t>Results:</a:t>
            </a:r>
            <a:endParaRPr kumimoji="0" lang="en-US" sz="1800" b="1" i="0" u="none" strike="noStrike" cap="none" spc="0" normalizeH="0" baseline="0" dirty="0">
              <a:ln>
                <a:noFill/>
              </a:ln>
              <a:solidFill>
                <a:srgbClr val="000000"/>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C590E21E-0FFF-4C18-ADEE-D4FBFA62DF1B}"/>
              </a:ext>
            </a:extLst>
          </p:cNvPr>
          <p:cNvPicPr>
            <a:picLocks noChangeAspect="1"/>
          </p:cNvPicPr>
          <p:nvPr/>
        </p:nvPicPr>
        <p:blipFill>
          <a:blip r:embed="rId3"/>
          <a:stretch>
            <a:fillRect/>
          </a:stretch>
        </p:blipFill>
        <p:spPr>
          <a:xfrm>
            <a:off x="6862148" y="1445595"/>
            <a:ext cx="4581525" cy="1752600"/>
          </a:xfrm>
          <a:prstGeom prst="rect">
            <a:avLst/>
          </a:prstGeom>
        </p:spPr>
      </p:pic>
    </p:spTree>
    <p:extLst>
      <p:ext uri="{BB962C8B-B14F-4D97-AF65-F5344CB8AC3E}">
        <p14:creationId xmlns:p14="http://schemas.microsoft.com/office/powerpoint/2010/main" val="2486403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DE63B4-6CAB-4C31-921B-7F4C84709A27}"/>
              </a:ext>
            </a:extLst>
          </p:cNvPr>
          <p:cNvSpPr>
            <a:spLocks noGrp="1"/>
          </p:cNvSpPr>
          <p:nvPr>
            <p:ph type="body" sz="quarter" idx="14"/>
          </p:nvPr>
        </p:nvSpPr>
        <p:spPr/>
        <p:txBody>
          <a:bodyPr>
            <a:normAutofit fontScale="85000" lnSpcReduction="20000"/>
          </a:bodyPr>
          <a:lstStyle/>
          <a:p>
            <a:r>
              <a:rPr lang="en-US" sz="2000" dirty="0">
                <a:solidFill>
                  <a:schemeClr val="bg1"/>
                </a:solidFill>
                <a:latin typeface="Calibri (Headings)"/>
              </a:rPr>
              <a:t>SMS SPAM DETECTOR -  MACHINE LEARNING MODELS</a:t>
            </a:r>
          </a:p>
          <a:p>
            <a:endParaRPr lang="en-US" dirty="0"/>
          </a:p>
        </p:txBody>
      </p:sp>
      <p:sp>
        <p:nvSpPr>
          <p:cNvPr id="448"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a:t>
            </a:fld>
            <a:endParaRPr/>
          </a:p>
        </p:txBody>
      </p:sp>
      <p:pic>
        <p:nvPicPr>
          <p:cNvPr id="3" name="Picture 2">
            <a:extLst>
              <a:ext uri="{FF2B5EF4-FFF2-40B4-BE49-F238E27FC236}">
                <a16:creationId xmlns:a16="http://schemas.microsoft.com/office/drawing/2014/main" id="{AC213AFA-2FDA-4BFD-914E-7EA4B64A085A}"/>
              </a:ext>
            </a:extLst>
          </p:cNvPr>
          <p:cNvPicPr>
            <a:picLocks noChangeAspect="1"/>
          </p:cNvPicPr>
          <p:nvPr/>
        </p:nvPicPr>
        <p:blipFill>
          <a:blip r:embed="rId2"/>
          <a:stretch>
            <a:fillRect/>
          </a:stretch>
        </p:blipFill>
        <p:spPr>
          <a:xfrm>
            <a:off x="3773011" y="649608"/>
            <a:ext cx="7155402" cy="5467604"/>
          </a:xfrm>
          <a:prstGeom prst="rect">
            <a:avLst/>
          </a:prstGeom>
        </p:spPr>
      </p:pic>
      <p:sp>
        <p:nvSpPr>
          <p:cNvPr id="7" name="Text Placeholder 6">
            <a:extLst>
              <a:ext uri="{FF2B5EF4-FFF2-40B4-BE49-F238E27FC236}">
                <a16:creationId xmlns:a16="http://schemas.microsoft.com/office/drawing/2014/main" id="{B3F7B40D-F3FA-4FA2-B3CC-A22A10EC0922}"/>
              </a:ext>
            </a:extLst>
          </p:cNvPr>
          <p:cNvSpPr>
            <a:spLocks noGrp="1"/>
          </p:cNvSpPr>
          <p:nvPr>
            <p:ph type="body" sz="half" idx="1"/>
          </p:nvPr>
        </p:nvSpPr>
        <p:spPr>
          <a:xfrm>
            <a:off x="326502" y="868810"/>
            <a:ext cx="3446509" cy="5029200"/>
          </a:xfrm>
          <a:solidFill>
            <a:srgbClr val="FFC000"/>
          </a:solidFill>
        </p:spPr>
        <p:txBody>
          <a:bodyPr/>
          <a:lstStyle/>
          <a:p>
            <a:endParaRPr lang="en-US" dirty="0"/>
          </a:p>
          <a:p>
            <a:endParaRPr lang="en-US" dirty="0"/>
          </a:p>
          <a:p>
            <a:endParaRPr lang="en-US" dirty="0"/>
          </a:p>
          <a:p>
            <a:endParaRPr lang="en-US" dirty="0"/>
          </a:p>
          <a:p>
            <a:endParaRPr lang="en-US" dirty="0"/>
          </a:p>
          <a:p>
            <a:endParaRPr lang="en-US" dirty="0"/>
          </a:p>
          <a:p>
            <a:pPr algn="ctr"/>
            <a:r>
              <a:rPr lang="en-US" sz="2800" dirty="0"/>
              <a:t>RANDOM FOREST-</a:t>
            </a:r>
          </a:p>
          <a:p>
            <a:pPr algn="ctr"/>
            <a:r>
              <a:rPr lang="en-US" sz="2800" dirty="0"/>
              <a:t>TF-IDF</a:t>
            </a:r>
          </a:p>
          <a:p>
            <a:endParaRPr lang="en-US" dirty="0"/>
          </a:p>
        </p:txBody>
      </p:sp>
    </p:spTree>
    <p:extLst>
      <p:ext uri="{BB962C8B-B14F-4D97-AF65-F5344CB8AC3E}">
        <p14:creationId xmlns:p14="http://schemas.microsoft.com/office/powerpoint/2010/main" val="312048304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DE63B4-6CAB-4C31-921B-7F4C84709A27}"/>
              </a:ext>
            </a:extLst>
          </p:cNvPr>
          <p:cNvSpPr>
            <a:spLocks noGrp="1"/>
          </p:cNvSpPr>
          <p:nvPr>
            <p:ph type="body" sz="quarter" idx="14"/>
          </p:nvPr>
        </p:nvSpPr>
        <p:spPr/>
        <p:txBody>
          <a:bodyPr>
            <a:normAutofit fontScale="85000" lnSpcReduction="20000"/>
          </a:bodyPr>
          <a:lstStyle/>
          <a:p>
            <a:r>
              <a:rPr lang="en-US" sz="2000" dirty="0">
                <a:solidFill>
                  <a:schemeClr val="bg1"/>
                </a:solidFill>
                <a:latin typeface="Calibri (Headings)"/>
              </a:rPr>
              <a:t>SMS SPAM DETECTOR -  MACHINE LEARNING MODELS</a:t>
            </a:r>
          </a:p>
          <a:p>
            <a:endParaRPr lang="en-US" dirty="0"/>
          </a:p>
        </p:txBody>
      </p:sp>
      <p:sp>
        <p:nvSpPr>
          <p:cNvPr id="448"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19</a:t>
            </a:fld>
            <a:endParaRPr/>
          </a:p>
        </p:txBody>
      </p:sp>
      <p:sp>
        <p:nvSpPr>
          <p:cNvPr id="7" name="Text Placeholder 6">
            <a:extLst>
              <a:ext uri="{FF2B5EF4-FFF2-40B4-BE49-F238E27FC236}">
                <a16:creationId xmlns:a16="http://schemas.microsoft.com/office/drawing/2014/main" id="{B3F7B40D-F3FA-4FA2-B3CC-A22A10EC0922}"/>
              </a:ext>
            </a:extLst>
          </p:cNvPr>
          <p:cNvSpPr>
            <a:spLocks noGrp="1"/>
          </p:cNvSpPr>
          <p:nvPr>
            <p:ph type="body" sz="half" idx="1"/>
          </p:nvPr>
        </p:nvSpPr>
        <p:spPr>
          <a:xfrm>
            <a:off x="326502" y="868810"/>
            <a:ext cx="3446508" cy="5029200"/>
          </a:xfrm>
          <a:solidFill>
            <a:srgbClr val="FFC000"/>
          </a:solidFill>
        </p:spPr>
        <p:txBody>
          <a:bodyPr/>
          <a:lstStyle/>
          <a:p>
            <a:endParaRPr lang="en-US" dirty="0"/>
          </a:p>
          <a:p>
            <a:endParaRPr lang="en-US" dirty="0"/>
          </a:p>
          <a:p>
            <a:pPr algn="r"/>
            <a:endParaRPr lang="en-US" dirty="0"/>
          </a:p>
          <a:p>
            <a:pPr algn="r"/>
            <a:endParaRPr lang="en-US" sz="3200" dirty="0"/>
          </a:p>
          <a:p>
            <a:pPr algn="ctr"/>
            <a:r>
              <a:rPr lang="en-US" sz="3200" dirty="0"/>
              <a:t>SUPPORT VECTOR MACHINE- </a:t>
            </a:r>
          </a:p>
          <a:p>
            <a:pPr algn="ctr"/>
            <a:r>
              <a:rPr lang="en-US" sz="3200" dirty="0"/>
              <a:t>TF-IDF</a:t>
            </a:r>
          </a:p>
          <a:p>
            <a:endParaRPr lang="en-US" dirty="0"/>
          </a:p>
        </p:txBody>
      </p:sp>
      <p:pic>
        <p:nvPicPr>
          <p:cNvPr id="4" name="Picture 3">
            <a:extLst>
              <a:ext uri="{FF2B5EF4-FFF2-40B4-BE49-F238E27FC236}">
                <a16:creationId xmlns:a16="http://schemas.microsoft.com/office/drawing/2014/main" id="{BEEA6DC3-65D8-4C2D-B1A9-2F40A446417A}"/>
              </a:ext>
            </a:extLst>
          </p:cNvPr>
          <p:cNvPicPr>
            <a:picLocks noChangeAspect="1"/>
          </p:cNvPicPr>
          <p:nvPr/>
        </p:nvPicPr>
        <p:blipFill>
          <a:blip r:embed="rId2"/>
          <a:stretch>
            <a:fillRect/>
          </a:stretch>
        </p:blipFill>
        <p:spPr>
          <a:xfrm>
            <a:off x="3773010" y="631055"/>
            <a:ext cx="7402989" cy="5845946"/>
          </a:xfrm>
          <a:prstGeom prst="rect">
            <a:avLst/>
          </a:prstGeom>
        </p:spPr>
      </p:pic>
    </p:spTree>
    <p:extLst>
      <p:ext uri="{BB962C8B-B14F-4D97-AF65-F5344CB8AC3E}">
        <p14:creationId xmlns:p14="http://schemas.microsoft.com/office/powerpoint/2010/main" val="132382608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a:t>
            </a:fld>
            <a:endParaRPr/>
          </a:p>
        </p:txBody>
      </p:sp>
      <p:sp>
        <p:nvSpPr>
          <p:cNvPr id="451" name="Text Placeholder 2"/>
          <p:cNvSpPr txBox="1">
            <a:spLocks noGrp="1"/>
          </p:cNvSpPr>
          <p:nvPr>
            <p:ph type="body" sz="quarter" idx="1"/>
          </p:nvPr>
        </p:nvSpPr>
        <p:spPr>
          <a:xfrm>
            <a:off x="406361" y="226505"/>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3200" dirty="0">
                <a:solidFill>
                  <a:schemeClr val="bg1"/>
                </a:solidFill>
                <a:latin typeface="Calibri (Headings)"/>
              </a:rPr>
              <a:t>Abstract</a:t>
            </a:r>
            <a:endParaRPr sz="3200" dirty="0">
              <a:solidFill>
                <a:schemeClr val="bg1"/>
              </a:solidFill>
              <a:latin typeface="Calibri (Headings)"/>
            </a:endParaRPr>
          </a:p>
        </p:txBody>
      </p:sp>
      <p:sp>
        <p:nvSpPr>
          <p:cNvPr id="8" name="TextBox 7">
            <a:extLst>
              <a:ext uri="{FF2B5EF4-FFF2-40B4-BE49-F238E27FC236}">
                <a16:creationId xmlns:a16="http://schemas.microsoft.com/office/drawing/2014/main" id="{1355C934-2C6A-4E1B-A16D-C07A37287AD5}"/>
              </a:ext>
            </a:extLst>
          </p:cNvPr>
          <p:cNvSpPr txBox="1"/>
          <p:nvPr/>
        </p:nvSpPr>
        <p:spPr>
          <a:xfrm>
            <a:off x="256673" y="1010653"/>
            <a:ext cx="11486148" cy="45711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marR="0" indent="-342900" algn="just">
              <a:lnSpc>
                <a:spcPct val="115000"/>
              </a:lnSpc>
              <a:spcBef>
                <a:spcPts val="0"/>
              </a:spcBef>
              <a:spcAft>
                <a:spcPts val="1000"/>
              </a:spcAft>
              <a:buFont typeface="Arial" panose="020B0604020202020204" pitchFamily="34" charset="0"/>
              <a:buChar char="•"/>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project helps us in letting us know if an incoming message is spam or not. This will help the users in prior understanding about the spam before viewing the SMS also it will protect the user from malware and secure their privacy. The challenging part of this project is that it is very easy to get access of an individual’s phone number, that will increase the probability of receiving a spam message. The interesting part of the project is that a user will be notified after he receives a spam message. Also, different spam patterns can be recognized and make it easier for the user to identify them. </a:t>
            </a:r>
          </a:p>
          <a:p>
            <a:pPr marL="342900" marR="0" indent="-342900" algn="just">
              <a:lnSpc>
                <a:spcPct val="115000"/>
              </a:lnSpc>
              <a:spcBef>
                <a:spcPts val="0"/>
              </a:spcBef>
              <a:spcAft>
                <a:spcPts val="1000"/>
              </a:spcAft>
              <a:buFont typeface="Arial" panose="020B0604020202020204" pitchFamily="34" charset="0"/>
              <a:buChar char="•"/>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solve this problem of Cyber attacks we </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are</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building an application that could predict the SMS and alert the user if the message is a SPAM.</a:t>
            </a:r>
          </a:p>
          <a:p>
            <a:pPr marL="342900" marR="0" indent="-342900" algn="just">
              <a:lnSpc>
                <a:spcPct val="115000"/>
              </a:lnSpc>
              <a:spcBef>
                <a:spcPts val="0"/>
              </a:spcBef>
              <a:spcAft>
                <a:spcPts val="1000"/>
              </a:spcAft>
              <a:buFont typeface="Arial" panose="020B0604020202020204" pitchFamily="34" charset="0"/>
              <a:buChar char="•"/>
            </a:pPr>
            <a:endPar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2" descr="Most popular types of cyber attacks against individual users, part I |  Hacker Noon">
            <a:extLst>
              <a:ext uri="{FF2B5EF4-FFF2-40B4-BE49-F238E27FC236}">
                <a16:creationId xmlns:a16="http://schemas.microsoft.com/office/drawing/2014/main" id="{D15A37A3-6C62-4F36-9352-191554D331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3560" y="4993544"/>
            <a:ext cx="4196802" cy="117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DE63B4-6CAB-4C31-921B-7F4C84709A27}"/>
              </a:ext>
            </a:extLst>
          </p:cNvPr>
          <p:cNvSpPr>
            <a:spLocks noGrp="1"/>
          </p:cNvSpPr>
          <p:nvPr>
            <p:ph type="body" sz="quarter" idx="14"/>
          </p:nvPr>
        </p:nvSpPr>
        <p:spPr/>
        <p:txBody>
          <a:bodyPr>
            <a:normAutofit fontScale="85000" lnSpcReduction="20000"/>
          </a:bodyPr>
          <a:lstStyle/>
          <a:p>
            <a:r>
              <a:rPr lang="en-US" sz="2000" dirty="0">
                <a:solidFill>
                  <a:schemeClr val="bg1"/>
                </a:solidFill>
                <a:latin typeface="Calibri (Headings)"/>
              </a:rPr>
              <a:t>SMS SPAM DETECTOR -  MACHINE LEARNING MODELS</a:t>
            </a:r>
          </a:p>
          <a:p>
            <a:endParaRPr lang="en-US" dirty="0"/>
          </a:p>
        </p:txBody>
      </p:sp>
      <p:sp>
        <p:nvSpPr>
          <p:cNvPr id="448"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20</a:t>
            </a:fld>
            <a:endParaRPr/>
          </a:p>
        </p:txBody>
      </p:sp>
      <p:sp>
        <p:nvSpPr>
          <p:cNvPr id="7" name="Text Placeholder 6">
            <a:extLst>
              <a:ext uri="{FF2B5EF4-FFF2-40B4-BE49-F238E27FC236}">
                <a16:creationId xmlns:a16="http://schemas.microsoft.com/office/drawing/2014/main" id="{B3F7B40D-F3FA-4FA2-B3CC-A22A10EC0922}"/>
              </a:ext>
            </a:extLst>
          </p:cNvPr>
          <p:cNvSpPr>
            <a:spLocks noGrp="1"/>
          </p:cNvSpPr>
          <p:nvPr>
            <p:ph type="body" sz="half" idx="1"/>
          </p:nvPr>
        </p:nvSpPr>
        <p:spPr>
          <a:xfrm>
            <a:off x="326502" y="868810"/>
            <a:ext cx="3446509" cy="5029200"/>
          </a:xfrm>
          <a:solidFill>
            <a:srgbClr val="FFC000"/>
          </a:solidFill>
        </p:spPr>
        <p:txBody>
          <a:bodyPr/>
          <a:lstStyle/>
          <a:p>
            <a:endParaRPr lang="en-US" dirty="0"/>
          </a:p>
          <a:p>
            <a:endParaRPr lang="en-US" dirty="0"/>
          </a:p>
          <a:p>
            <a:endParaRPr lang="en-US" dirty="0"/>
          </a:p>
          <a:p>
            <a:endParaRPr lang="en-US" dirty="0"/>
          </a:p>
          <a:p>
            <a:endParaRPr lang="en-US" dirty="0"/>
          </a:p>
          <a:p>
            <a:endParaRPr lang="en-US" dirty="0"/>
          </a:p>
          <a:p>
            <a:endParaRPr lang="en-US" dirty="0"/>
          </a:p>
          <a:p>
            <a:pPr algn="ctr"/>
            <a:r>
              <a:rPr lang="en-US" sz="3200" dirty="0"/>
              <a:t>LOGISTIC REGRESSION-</a:t>
            </a:r>
          </a:p>
          <a:p>
            <a:pPr algn="ctr"/>
            <a:r>
              <a:rPr lang="en-US" sz="3200" dirty="0"/>
              <a:t>TF-IDF</a:t>
            </a:r>
          </a:p>
          <a:p>
            <a:endParaRPr lang="en-US" dirty="0"/>
          </a:p>
        </p:txBody>
      </p:sp>
      <p:pic>
        <p:nvPicPr>
          <p:cNvPr id="4" name="Picture 3">
            <a:extLst>
              <a:ext uri="{FF2B5EF4-FFF2-40B4-BE49-F238E27FC236}">
                <a16:creationId xmlns:a16="http://schemas.microsoft.com/office/drawing/2014/main" id="{DC87A668-3606-48DE-97E3-1F99EA55A49D}"/>
              </a:ext>
            </a:extLst>
          </p:cNvPr>
          <p:cNvPicPr>
            <a:picLocks noChangeAspect="1"/>
          </p:cNvPicPr>
          <p:nvPr/>
        </p:nvPicPr>
        <p:blipFill>
          <a:blip r:embed="rId2"/>
          <a:stretch>
            <a:fillRect/>
          </a:stretch>
        </p:blipFill>
        <p:spPr>
          <a:xfrm>
            <a:off x="3773011" y="676275"/>
            <a:ext cx="7075085" cy="2752725"/>
          </a:xfrm>
          <a:prstGeom prst="rect">
            <a:avLst/>
          </a:prstGeom>
        </p:spPr>
      </p:pic>
      <p:pic>
        <p:nvPicPr>
          <p:cNvPr id="8" name="Picture 7">
            <a:extLst>
              <a:ext uri="{FF2B5EF4-FFF2-40B4-BE49-F238E27FC236}">
                <a16:creationId xmlns:a16="http://schemas.microsoft.com/office/drawing/2014/main" id="{EA3F5CCC-FF62-4380-8552-8BFD71A23100}"/>
              </a:ext>
            </a:extLst>
          </p:cNvPr>
          <p:cNvPicPr>
            <a:picLocks noChangeAspect="1"/>
          </p:cNvPicPr>
          <p:nvPr/>
        </p:nvPicPr>
        <p:blipFill>
          <a:blip r:embed="rId3"/>
          <a:stretch>
            <a:fillRect/>
          </a:stretch>
        </p:blipFill>
        <p:spPr>
          <a:xfrm>
            <a:off x="3773010" y="3429000"/>
            <a:ext cx="7075085" cy="2828925"/>
          </a:xfrm>
          <a:prstGeom prst="rect">
            <a:avLst/>
          </a:prstGeom>
        </p:spPr>
      </p:pic>
    </p:spTree>
    <p:extLst>
      <p:ext uri="{BB962C8B-B14F-4D97-AF65-F5344CB8AC3E}">
        <p14:creationId xmlns:p14="http://schemas.microsoft.com/office/powerpoint/2010/main" val="46984145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21</a:t>
            </a:fld>
            <a:endParaRPr/>
          </a:p>
        </p:txBody>
      </p:sp>
      <p:sp>
        <p:nvSpPr>
          <p:cNvPr id="451" name="Text Placeholder 2"/>
          <p:cNvSpPr txBox="1">
            <a:spLocks noGrp="1"/>
          </p:cNvSpPr>
          <p:nvPr>
            <p:ph type="body" sz="quarter" idx="1"/>
          </p:nvPr>
        </p:nvSpPr>
        <p:spPr>
          <a:xfrm>
            <a:off x="514975"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COUNTER VECTORIZER</a:t>
            </a:r>
            <a:endParaRPr sz="2400" dirty="0">
              <a:solidFill>
                <a:schemeClr val="bg1"/>
              </a:solidFill>
              <a:latin typeface="Calibri (Headings)"/>
            </a:endParaRPr>
          </a:p>
        </p:txBody>
      </p:sp>
      <p:sp>
        <p:nvSpPr>
          <p:cNvPr id="4" name="Arrow: Right 3">
            <a:extLst>
              <a:ext uri="{FF2B5EF4-FFF2-40B4-BE49-F238E27FC236}">
                <a16:creationId xmlns:a16="http://schemas.microsoft.com/office/drawing/2014/main" id="{6BB047DB-D268-4AF3-88F5-0D6069AC9810}"/>
              </a:ext>
            </a:extLst>
          </p:cNvPr>
          <p:cNvSpPr/>
          <p:nvPr/>
        </p:nvSpPr>
        <p:spPr>
          <a:xfrm rot="2445035">
            <a:off x="6408909" y="2290884"/>
            <a:ext cx="667657" cy="284957"/>
          </a:xfrm>
          <a:prstGeom prst="rightArrow">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0F8869AB-7BDA-4CCD-A9C2-E0D3FE732171}"/>
              </a:ext>
            </a:extLst>
          </p:cNvPr>
          <p:cNvSpPr txBox="1"/>
          <p:nvPr/>
        </p:nvSpPr>
        <p:spPr>
          <a:xfrm>
            <a:off x="514975" y="899886"/>
            <a:ext cx="28668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Using COUNTER VECTORIZER</a:t>
            </a:r>
            <a:endParaRPr kumimoji="0" lang="en-US" sz="1800" b="0" i="0" u="none" strike="noStrike" cap="none" spc="0" normalizeH="0" baseline="0" dirty="0">
              <a:ln>
                <a:noFill/>
              </a:ln>
              <a:solidFill>
                <a:srgbClr val="000000"/>
              </a:solidFill>
              <a:effectLst/>
              <a:uFillTx/>
              <a:sym typeface="Calibri"/>
            </a:endParaRPr>
          </a:p>
        </p:txBody>
      </p:sp>
      <p:sp>
        <p:nvSpPr>
          <p:cNvPr id="8" name="TextBox 7">
            <a:extLst>
              <a:ext uri="{FF2B5EF4-FFF2-40B4-BE49-F238E27FC236}">
                <a16:creationId xmlns:a16="http://schemas.microsoft.com/office/drawing/2014/main" id="{63133D00-243F-4727-94DC-F1273376CC1D}"/>
              </a:ext>
            </a:extLst>
          </p:cNvPr>
          <p:cNvSpPr txBox="1"/>
          <p:nvPr/>
        </p:nvSpPr>
        <p:spPr>
          <a:xfrm>
            <a:off x="7103836" y="971527"/>
            <a:ext cx="404313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After using COUNTER Vectorizer the words convert to numbers as the system cannot understand text, we convert it to numbers using vectorizer.</a:t>
            </a:r>
            <a:endParaRPr kumimoji="0" lang="en-US" sz="1800" b="0" i="0" u="none" strike="noStrike" cap="none" spc="0" normalizeH="0" baseline="0" dirty="0">
              <a:ln>
                <a:noFill/>
              </a:ln>
              <a:solidFill>
                <a:srgbClr val="000000"/>
              </a:solidFill>
              <a:effectLst/>
              <a:uFillTx/>
              <a:sym typeface="Calibri"/>
            </a:endParaRPr>
          </a:p>
        </p:txBody>
      </p:sp>
      <p:pic>
        <p:nvPicPr>
          <p:cNvPr id="5" name="Picture 4">
            <a:extLst>
              <a:ext uri="{FF2B5EF4-FFF2-40B4-BE49-F238E27FC236}">
                <a16:creationId xmlns:a16="http://schemas.microsoft.com/office/drawing/2014/main" id="{F192D760-EA4F-4038-9F8C-9F8D9614F0F7}"/>
              </a:ext>
            </a:extLst>
          </p:cNvPr>
          <p:cNvPicPr>
            <a:picLocks noChangeAspect="1"/>
          </p:cNvPicPr>
          <p:nvPr/>
        </p:nvPicPr>
        <p:blipFill>
          <a:blip r:embed="rId2"/>
          <a:stretch>
            <a:fillRect/>
          </a:stretch>
        </p:blipFill>
        <p:spPr>
          <a:xfrm>
            <a:off x="623551" y="1438429"/>
            <a:ext cx="5467350" cy="733425"/>
          </a:xfrm>
          <a:prstGeom prst="rect">
            <a:avLst/>
          </a:prstGeom>
        </p:spPr>
      </p:pic>
      <p:pic>
        <p:nvPicPr>
          <p:cNvPr id="10" name="Picture 9">
            <a:extLst>
              <a:ext uri="{FF2B5EF4-FFF2-40B4-BE49-F238E27FC236}">
                <a16:creationId xmlns:a16="http://schemas.microsoft.com/office/drawing/2014/main" id="{9E487BD7-F5FE-416A-AA84-FA5971570650}"/>
              </a:ext>
            </a:extLst>
          </p:cNvPr>
          <p:cNvPicPr>
            <a:picLocks noChangeAspect="1"/>
          </p:cNvPicPr>
          <p:nvPr/>
        </p:nvPicPr>
        <p:blipFill>
          <a:blip r:embed="rId3"/>
          <a:stretch>
            <a:fillRect/>
          </a:stretch>
        </p:blipFill>
        <p:spPr>
          <a:xfrm>
            <a:off x="4383757" y="2960675"/>
            <a:ext cx="6864249" cy="3344864"/>
          </a:xfrm>
          <a:prstGeom prst="rect">
            <a:avLst/>
          </a:prstGeom>
        </p:spPr>
      </p:pic>
      <p:pic>
        <p:nvPicPr>
          <p:cNvPr id="13" name="Picture 2" descr="How to prevent cyber attacks from happening - SAFETY4SEA">
            <a:extLst>
              <a:ext uri="{FF2B5EF4-FFF2-40B4-BE49-F238E27FC236}">
                <a16:creationId xmlns:a16="http://schemas.microsoft.com/office/drawing/2014/main" id="{A2F19BA7-2599-45A0-8E14-8C391D5F73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940" y="4122239"/>
            <a:ext cx="3726937" cy="1863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50812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DE63B4-6CAB-4C31-921B-7F4C84709A27}"/>
              </a:ext>
            </a:extLst>
          </p:cNvPr>
          <p:cNvSpPr>
            <a:spLocks noGrp="1"/>
          </p:cNvSpPr>
          <p:nvPr>
            <p:ph type="body" sz="quarter" idx="14"/>
          </p:nvPr>
        </p:nvSpPr>
        <p:spPr/>
        <p:txBody>
          <a:bodyPr>
            <a:normAutofit fontScale="85000" lnSpcReduction="20000"/>
          </a:bodyPr>
          <a:lstStyle/>
          <a:p>
            <a:r>
              <a:rPr lang="en-US" sz="2000" dirty="0">
                <a:solidFill>
                  <a:schemeClr val="bg1"/>
                </a:solidFill>
                <a:latin typeface="Calibri (Headings)"/>
              </a:rPr>
              <a:t>SMS SPAM DETECTOR -  MACHINE LEARNING MODELS</a:t>
            </a:r>
          </a:p>
          <a:p>
            <a:endParaRPr lang="en-US" dirty="0"/>
          </a:p>
        </p:txBody>
      </p:sp>
      <p:sp>
        <p:nvSpPr>
          <p:cNvPr id="448"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22</a:t>
            </a:fld>
            <a:endParaRPr/>
          </a:p>
        </p:txBody>
      </p:sp>
      <p:sp>
        <p:nvSpPr>
          <p:cNvPr id="7" name="Text Placeholder 6">
            <a:extLst>
              <a:ext uri="{FF2B5EF4-FFF2-40B4-BE49-F238E27FC236}">
                <a16:creationId xmlns:a16="http://schemas.microsoft.com/office/drawing/2014/main" id="{B3F7B40D-F3FA-4FA2-B3CC-A22A10EC0922}"/>
              </a:ext>
            </a:extLst>
          </p:cNvPr>
          <p:cNvSpPr>
            <a:spLocks noGrp="1"/>
          </p:cNvSpPr>
          <p:nvPr>
            <p:ph type="body" sz="half" idx="1"/>
          </p:nvPr>
        </p:nvSpPr>
        <p:spPr>
          <a:xfrm>
            <a:off x="326502" y="868810"/>
            <a:ext cx="3446509" cy="5029200"/>
          </a:xfrm>
          <a:solidFill>
            <a:srgbClr val="FFC000"/>
          </a:solidFill>
        </p:spPr>
        <p:txBody>
          <a:bodyPr/>
          <a:lstStyle/>
          <a:p>
            <a:endParaRPr lang="en-US" dirty="0"/>
          </a:p>
          <a:p>
            <a:endParaRPr lang="en-US" dirty="0"/>
          </a:p>
          <a:p>
            <a:endParaRPr lang="en-US" dirty="0"/>
          </a:p>
          <a:p>
            <a:endParaRPr lang="en-US" dirty="0"/>
          </a:p>
          <a:p>
            <a:endParaRPr lang="en-US" dirty="0"/>
          </a:p>
          <a:p>
            <a:endParaRPr lang="en-US" dirty="0"/>
          </a:p>
          <a:p>
            <a:endParaRPr lang="en-US" dirty="0"/>
          </a:p>
          <a:p>
            <a:pPr algn="ctr"/>
            <a:r>
              <a:rPr lang="en-US" sz="3200" dirty="0"/>
              <a:t>NAÏVE BAYES</a:t>
            </a:r>
          </a:p>
          <a:p>
            <a:pPr algn="ctr"/>
            <a:r>
              <a:rPr lang="en-US" sz="3200" dirty="0"/>
              <a:t>COUNTER VECTORIZER</a:t>
            </a:r>
          </a:p>
        </p:txBody>
      </p:sp>
      <p:pic>
        <p:nvPicPr>
          <p:cNvPr id="4" name="Picture 3">
            <a:extLst>
              <a:ext uri="{FF2B5EF4-FFF2-40B4-BE49-F238E27FC236}">
                <a16:creationId xmlns:a16="http://schemas.microsoft.com/office/drawing/2014/main" id="{CF937AA0-1597-44CE-895A-94EBE8739CD3}"/>
              </a:ext>
            </a:extLst>
          </p:cNvPr>
          <p:cNvPicPr>
            <a:picLocks noChangeAspect="1"/>
          </p:cNvPicPr>
          <p:nvPr/>
        </p:nvPicPr>
        <p:blipFill>
          <a:blip r:embed="rId2"/>
          <a:stretch>
            <a:fillRect/>
          </a:stretch>
        </p:blipFill>
        <p:spPr>
          <a:xfrm>
            <a:off x="3773010" y="623961"/>
            <a:ext cx="6942338" cy="5732389"/>
          </a:xfrm>
          <a:prstGeom prst="rect">
            <a:avLst/>
          </a:prstGeom>
        </p:spPr>
      </p:pic>
    </p:spTree>
    <p:extLst>
      <p:ext uri="{BB962C8B-B14F-4D97-AF65-F5344CB8AC3E}">
        <p14:creationId xmlns:p14="http://schemas.microsoft.com/office/powerpoint/2010/main" val="414360684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DE63B4-6CAB-4C31-921B-7F4C84709A27}"/>
              </a:ext>
            </a:extLst>
          </p:cNvPr>
          <p:cNvSpPr>
            <a:spLocks noGrp="1"/>
          </p:cNvSpPr>
          <p:nvPr>
            <p:ph type="body" sz="quarter" idx="14"/>
          </p:nvPr>
        </p:nvSpPr>
        <p:spPr/>
        <p:txBody>
          <a:bodyPr>
            <a:normAutofit fontScale="85000" lnSpcReduction="20000"/>
          </a:bodyPr>
          <a:lstStyle/>
          <a:p>
            <a:r>
              <a:rPr lang="en-US" sz="2000" dirty="0">
                <a:solidFill>
                  <a:schemeClr val="bg1"/>
                </a:solidFill>
                <a:latin typeface="Calibri (Headings)"/>
              </a:rPr>
              <a:t>SMS SPAM DETECTOR -  MACHINE LEARNING MODELS</a:t>
            </a:r>
          </a:p>
          <a:p>
            <a:endParaRPr lang="en-US" dirty="0"/>
          </a:p>
        </p:txBody>
      </p:sp>
      <p:sp>
        <p:nvSpPr>
          <p:cNvPr id="448"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23</a:t>
            </a:fld>
            <a:endParaRPr/>
          </a:p>
        </p:txBody>
      </p:sp>
      <p:sp>
        <p:nvSpPr>
          <p:cNvPr id="7" name="Text Placeholder 6">
            <a:extLst>
              <a:ext uri="{FF2B5EF4-FFF2-40B4-BE49-F238E27FC236}">
                <a16:creationId xmlns:a16="http://schemas.microsoft.com/office/drawing/2014/main" id="{B3F7B40D-F3FA-4FA2-B3CC-A22A10EC0922}"/>
              </a:ext>
            </a:extLst>
          </p:cNvPr>
          <p:cNvSpPr>
            <a:spLocks noGrp="1"/>
          </p:cNvSpPr>
          <p:nvPr>
            <p:ph type="body" sz="half" idx="1"/>
          </p:nvPr>
        </p:nvSpPr>
        <p:spPr>
          <a:xfrm>
            <a:off x="326502" y="868810"/>
            <a:ext cx="3446509" cy="5029200"/>
          </a:xfrm>
          <a:solidFill>
            <a:srgbClr val="FFC000"/>
          </a:solidFill>
        </p:spPr>
        <p:txBody>
          <a:bodyPr/>
          <a:lstStyle/>
          <a:p>
            <a:endParaRPr lang="en-US" dirty="0"/>
          </a:p>
          <a:p>
            <a:endParaRPr lang="en-US" dirty="0"/>
          </a:p>
          <a:p>
            <a:endParaRPr lang="en-US" dirty="0"/>
          </a:p>
          <a:p>
            <a:endParaRPr lang="en-US" dirty="0"/>
          </a:p>
          <a:p>
            <a:endParaRPr lang="en-US" dirty="0"/>
          </a:p>
          <a:p>
            <a:pPr algn="ctr"/>
            <a:endParaRPr lang="en-US" dirty="0"/>
          </a:p>
          <a:p>
            <a:pPr algn="ctr"/>
            <a:r>
              <a:rPr lang="en-US" sz="3200" dirty="0"/>
              <a:t>RANDOM FOREST-</a:t>
            </a:r>
          </a:p>
          <a:p>
            <a:pPr algn="ctr"/>
            <a:r>
              <a:rPr lang="en-US" sz="3200" dirty="0"/>
              <a:t>COUNTER VECTORIZER</a:t>
            </a:r>
          </a:p>
          <a:p>
            <a:endParaRPr lang="en-US" dirty="0"/>
          </a:p>
        </p:txBody>
      </p:sp>
      <p:pic>
        <p:nvPicPr>
          <p:cNvPr id="4" name="Picture 3">
            <a:extLst>
              <a:ext uri="{FF2B5EF4-FFF2-40B4-BE49-F238E27FC236}">
                <a16:creationId xmlns:a16="http://schemas.microsoft.com/office/drawing/2014/main" id="{20B44C17-B8C8-4194-B4B2-7267ED0A62EA}"/>
              </a:ext>
            </a:extLst>
          </p:cNvPr>
          <p:cNvPicPr>
            <a:picLocks noChangeAspect="1"/>
          </p:cNvPicPr>
          <p:nvPr/>
        </p:nvPicPr>
        <p:blipFill>
          <a:blip r:embed="rId2"/>
          <a:stretch>
            <a:fillRect/>
          </a:stretch>
        </p:blipFill>
        <p:spPr>
          <a:xfrm>
            <a:off x="3773011" y="609600"/>
            <a:ext cx="6780320" cy="5562600"/>
          </a:xfrm>
          <a:prstGeom prst="rect">
            <a:avLst/>
          </a:prstGeom>
        </p:spPr>
      </p:pic>
    </p:spTree>
    <p:extLst>
      <p:ext uri="{BB962C8B-B14F-4D97-AF65-F5344CB8AC3E}">
        <p14:creationId xmlns:p14="http://schemas.microsoft.com/office/powerpoint/2010/main" val="18083641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DE63B4-6CAB-4C31-921B-7F4C84709A27}"/>
              </a:ext>
            </a:extLst>
          </p:cNvPr>
          <p:cNvSpPr>
            <a:spLocks noGrp="1"/>
          </p:cNvSpPr>
          <p:nvPr>
            <p:ph type="body" sz="quarter" idx="14"/>
          </p:nvPr>
        </p:nvSpPr>
        <p:spPr/>
        <p:txBody>
          <a:bodyPr>
            <a:normAutofit fontScale="85000" lnSpcReduction="20000"/>
          </a:bodyPr>
          <a:lstStyle/>
          <a:p>
            <a:r>
              <a:rPr lang="en-US" sz="2000" dirty="0">
                <a:solidFill>
                  <a:schemeClr val="bg1"/>
                </a:solidFill>
                <a:latin typeface="Calibri (Headings)"/>
              </a:rPr>
              <a:t>SMS SPAM DETECTOR -  MACHINE LEARNING MODELS</a:t>
            </a:r>
          </a:p>
          <a:p>
            <a:endParaRPr lang="en-US" dirty="0"/>
          </a:p>
        </p:txBody>
      </p:sp>
      <p:sp>
        <p:nvSpPr>
          <p:cNvPr id="448"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24</a:t>
            </a:fld>
            <a:endParaRPr/>
          </a:p>
        </p:txBody>
      </p:sp>
      <p:sp>
        <p:nvSpPr>
          <p:cNvPr id="7" name="Text Placeholder 6">
            <a:extLst>
              <a:ext uri="{FF2B5EF4-FFF2-40B4-BE49-F238E27FC236}">
                <a16:creationId xmlns:a16="http://schemas.microsoft.com/office/drawing/2014/main" id="{B3F7B40D-F3FA-4FA2-B3CC-A22A10EC0922}"/>
              </a:ext>
            </a:extLst>
          </p:cNvPr>
          <p:cNvSpPr>
            <a:spLocks noGrp="1"/>
          </p:cNvSpPr>
          <p:nvPr>
            <p:ph type="body" sz="half" idx="1"/>
          </p:nvPr>
        </p:nvSpPr>
        <p:spPr>
          <a:xfrm>
            <a:off x="326502" y="868810"/>
            <a:ext cx="3446509" cy="5029200"/>
          </a:xfrm>
          <a:solidFill>
            <a:srgbClr val="FFC000"/>
          </a:solidFill>
        </p:spPr>
        <p:txBody>
          <a:bodyPr>
            <a:normAutofit/>
          </a:bodyPr>
          <a:lstStyle/>
          <a:p>
            <a:endParaRPr lang="en-US" dirty="0"/>
          </a:p>
          <a:p>
            <a:endParaRPr lang="en-US" dirty="0"/>
          </a:p>
          <a:p>
            <a:endParaRPr lang="en-US" dirty="0"/>
          </a:p>
          <a:p>
            <a:endParaRPr lang="en-US" dirty="0"/>
          </a:p>
          <a:p>
            <a:endParaRPr lang="en-US" dirty="0"/>
          </a:p>
          <a:p>
            <a:pPr algn="ctr"/>
            <a:r>
              <a:rPr lang="en-US" sz="3200" dirty="0"/>
              <a:t>SUPPORT VECTOR MACHINE-</a:t>
            </a:r>
          </a:p>
          <a:p>
            <a:pPr algn="ctr"/>
            <a:r>
              <a:rPr lang="en-US" sz="3200" dirty="0"/>
              <a:t>COUNTER VECTORIZER </a:t>
            </a:r>
          </a:p>
          <a:p>
            <a:endParaRPr lang="en-US" dirty="0"/>
          </a:p>
        </p:txBody>
      </p:sp>
      <p:pic>
        <p:nvPicPr>
          <p:cNvPr id="4" name="Picture 3">
            <a:extLst>
              <a:ext uri="{FF2B5EF4-FFF2-40B4-BE49-F238E27FC236}">
                <a16:creationId xmlns:a16="http://schemas.microsoft.com/office/drawing/2014/main" id="{7D6E69AF-C265-470B-B2E8-05B838439B35}"/>
              </a:ext>
            </a:extLst>
          </p:cNvPr>
          <p:cNvPicPr>
            <a:picLocks noChangeAspect="1"/>
          </p:cNvPicPr>
          <p:nvPr/>
        </p:nvPicPr>
        <p:blipFill>
          <a:blip r:embed="rId2"/>
          <a:stretch>
            <a:fillRect/>
          </a:stretch>
        </p:blipFill>
        <p:spPr>
          <a:xfrm>
            <a:off x="3773011" y="674703"/>
            <a:ext cx="7261933" cy="5508594"/>
          </a:xfrm>
          <a:prstGeom prst="rect">
            <a:avLst/>
          </a:prstGeom>
        </p:spPr>
      </p:pic>
    </p:spTree>
    <p:extLst>
      <p:ext uri="{BB962C8B-B14F-4D97-AF65-F5344CB8AC3E}">
        <p14:creationId xmlns:p14="http://schemas.microsoft.com/office/powerpoint/2010/main" val="349687158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DE63B4-6CAB-4C31-921B-7F4C84709A27}"/>
              </a:ext>
            </a:extLst>
          </p:cNvPr>
          <p:cNvSpPr>
            <a:spLocks noGrp="1"/>
          </p:cNvSpPr>
          <p:nvPr>
            <p:ph type="body" sz="quarter" idx="14"/>
          </p:nvPr>
        </p:nvSpPr>
        <p:spPr/>
        <p:txBody>
          <a:bodyPr>
            <a:normAutofit fontScale="85000" lnSpcReduction="20000"/>
          </a:bodyPr>
          <a:lstStyle/>
          <a:p>
            <a:r>
              <a:rPr lang="en-US" sz="2000" dirty="0">
                <a:solidFill>
                  <a:schemeClr val="bg1"/>
                </a:solidFill>
                <a:latin typeface="Calibri (Headings)"/>
              </a:rPr>
              <a:t>SMS SPAM DETECTOR -  MACHINE LEARNING MODELS</a:t>
            </a:r>
          </a:p>
          <a:p>
            <a:endParaRPr lang="en-US" dirty="0"/>
          </a:p>
        </p:txBody>
      </p:sp>
      <p:sp>
        <p:nvSpPr>
          <p:cNvPr id="448"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25</a:t>
            </a:fld>
            <a:endParaRPr/>
          </a:p>
        </p:txBody>
      </p:sp>
      <p:sp>
        <p:nvSpPr>
          <p:cNvPr id="7" name="Text Placeholder 6">
            <a:extLst>
              <a:ext uri="{FF2B5EF4-FFF2-40B4-BE49-F238E27FC236}">
                <a16:creationId xmlns:a16="http://schemas.microsoft.com/office/drawing/2014/main" id="{B3F7B40D-F3FA-4FA2-B3CC-A22A10EC0922}"/>
              </a:ext>
            </a:extLst>
          </p:cNvPr>
          <p:cNvSpPr>
            <a:spLocks noGrp="1"/>
          </p:cNvSpPr>
          <p:nvPr>
            <p:ph type="body" sz="half" idx="1"/>
          </p:nvPr>
        </p:nvSpPr>
        <p:spPr>
          <a:xfrm>
            <a:off x="326502" y="868810"/>
            <a:ext cx="3446509" cy="5029200"/>
          </a:xfrm>
          <a:solidFill>
            <a:srgbClr val="FFC000"/>
          </a:solidFill>
        </p:spPr>
        <p:txBody>
          <a:bodyPr/>
          <a:lstStyle/>
          <a:p>
            <a:endParaRPr lang="en-US" dirty="0"/>
          </a:p>
          <a:p>
            <a:endParaRPr lang="en-US" dirty="0"/>
          </a:p>
          <a:p>
            <a:endParaRPr lang="en-US" dirty="0"/>
          </a:p>
          <a:p>
            <a:endParaRPr lang="en-US" dirty="0"/>
          </a:p>
          <a:p>
            <a:endParaRPr lang="en-US" dirty="0"/>
          </a:p>
          <a:p>
            <a:endParaRPr lang="en-US" dirty="0"/>
          </a:p>
          <a:p>
            <a:pPr algn="ctr"/>
            <a:r>
              <a:rPr lang="en-US" sz="3200" dirty="0"/>
              <a:t>LOGISTIC REGRESSION- COUNTER VECTORIZER</a:t>
            </a:r>
          </a:p>
          <a:p>
            <a:endParaRPr lang="en-US" dirty="0"/>
          </a:p>
        </p:txBody>
      </p:sp>
      <p:pic>
        <p:nvPicPr>
          <p:cNvPr id="4" name="Picture 3">
            <a:extLst>
              <a:ext uri="{FF2B5EF4-FFF2-40B4-BE49-F238E27FC236}">
                <a16:creationId xmlns:a16="http://schemas.microsoft.com/office/drawing/2014/main" id="{900BFEB4-14E3-4E14-8569-11997424C569}"/>
              </a:ext>
            </a:extLst>
          </p:cNvPr>
          <p:cNvPicPr>
            <a:picLocks noChangeAspect="1"/>
          </p:cNvPicPr>
          <p:nvPr/>
        </p:nvPicPr>
        <p:blipFill>
          <a:blip r:embed="rId2"/>
          <a:stretch>
            <a:fillRect/>
          </a:stretch>
        </p:blipFill>
        <p:spPr>
          <a:xfrm>
            <a:off x="3773010" y="868810"/>
            <a:ext cx="6223245" cy="2819400"/>
          </a:xfrm>
          <a:prstGeom prst="rect">
            <a:avLst/>
          </a:prstGeom>
        </p:spPr>
      </p:pic>
      <p:pic>
        <p:nvPicPr>
          <p:cNvPr id="8" name="Picture 7">
            <a:extLst>
              <a:ext uri="{FF2B5EF4-FFF2-40B4-BE49-F238E27FC236}">
                <a16:creationId xmlns:a16="http://schemas.microsoft.com/office/drawing/2014/main" id="{F83AD308-D286-466C-B7A5-8D748FF703C6}"/>
              </a:ext>
            </a:extLst>
          </p:cNvPr>
          <p:cNvPicPr>
            <a:picLocks noChangeAspect="1"/>
          </p:cNvPicPr>
          <p:nvPr/>
        </p:nvPicPr>
        <p:blipFill>
          <a:blip r:embed="rId3"/>
          <a:stretch>
            <a:fillRect/>
          </a:stretch>
        </p:blipFill>
        <p:spPr>
          <a:xfrm>
            <a:off x="3773009" y="3619038"/>
            <a:ext cx="6223244" cy="3028950"/>
          </a:xfrm>
          <a:prstGeom prst="rect">
            <a:avLst/>
          </a:prstGeom>
        </p:spPr>
      </p:pic>
    </p:spTree>
    <p:extLst>
      <p:ext uri="{BB962C8B-B14F-4D97-AF65-F5344CB8AC3E}">
        <p14:creationId xmlns:p14="http://schemas.microsoft.com/office/powerpoint/2010/main" val="408261666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DE63B4-6CAB-4C31-921B-7F4C84709A27}"/>
              </a:ext>
            </a:extLst>
          </p:cNvPr>
          <p:cNvSpPr>
            <a:spLocks noGrp="1"/>
          </p:cNvSpPr>
          <p:nvPr>
            <p:ph type="body" sz="quarter" idx="14"/>
          </p:nvPr>
        </p:nvSpPr>
        <p:spPr/>
        <p:txBody>
          <a:bodyPr>
            <a:normAutofit fontScale="85000" lnSpcReduction="20000"/>
          </a:bodyPr>
          <a:lstStyle/>
          <a:p>
            <a:r>
              <a:rPr lang="en-US" sz="2000" dirty="0">
                <a:solidFill>
                  <a:schemeClr val="bg1"/>
                </a:solidFill>
                <a:latin typeface="Calibri (Headings)"/>
              </a:rPr>
              <a:t>SMS SPAM DETECTOR -  K-FOLD CROSS VALIDATION</a:t>
            </a:r>
          </a:p>
          <a:p>
            <a:endParaRPr lang="en-US" dirty="0"/>
          </a:p>
        </p:txBody>
      </p:sp>
      <p:sp>
        <p:nvSpPr>
          <p:cNvPr id="448"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26</a:t>
            </a:fld>
            <a:endParaRPr/>
          </a:p>
        </p:txBody>
      </p:sp>
      <p:pic>
        <p:nvPicPr>
          <p:cNvPr id="8" name="Picture 7">
            <a:extLst>
              <a:ext uri="{FF2B5EF4-FFF2-40B4-BE49-F238E27FC236}">
                <a16:creationId xmlns:a16="http://schemas.microsoft.com/office/drawing/2014/main" id="{1AB10967-1F43-4CFC-BFCE-C6EB55CA08A3}"/>
              </a:ext>
            </a:extLst>
          </p:cNvPr>
          <p:cNvPicPr>
            <a:picLocks noChangeAspect="1"/>
          </p:cNvPicPr>
          <p:nvPr/>
        </p:nvPicPr>
        <p:blipFill>
          <a:blip r:embed="rId2"/>
          <a:stretch>
            <a:fillRect/>
          </a:stretch>
        </p:blipFill>
        <p:spPr>
          <a:xfrm>
            <a:off x="5868146" y="2016158"/>
            <a:ext cx="5172075" cy="1123950"/>
          </a:xfrm>
          <a:prstGeom prst="rect">
            <a:avLst/>
          </a:prstGeom>
        </p:spPr>
      </p:pic>
      <p:pic>
        <p:nvPicPr>
          <p:cNvPr id="10" name="Picture 9">
            <a:extLst>
              <a:ext uri="{FF2B5EF4-FFF2-40B4-BE49-F238E27FC236}">
                <a16:creationId xmlns:a16="http://schemas.microsoft.com/office/drawing/2014/main" id="{E6499E99-3EA5-445E-84A9-1D0820DCA47A}"/>
              </a:ext>
            </a:extLst>
          </p:cNvPr>
          <p:cNvPicPr>
            <a:picLocks noChangeAspect="1"/>
          </p:cNvPicPr>
          <p:nvPr/>
        </p:nvPicPr>
        <p:blipFill>
          <a:blip r:embed="rId3"/>
          <a:stretch>
            <a:fillRect/>
          </a:stretch>
        </p:blipFill>
        <p:spPr>
          <a:xfrm>
            <a:off x="406399" y="2016158"/>
            <a:ext cx="4698261" cy="1511978"/>
          </a:xfrm>
          <a:prstGeom prst="rect">
            <a:avLst/>
          </a:prstGeom>
        </p:spPr>
      </p:pic>
      <p:pic>
        <p:nvPicPr>
          <p:cNvPr id="12" name="Picture 11">
            <a:extLst>
              <a:ext uri="{FF2B5EF4-FFF2-40B4-BE49-F238E27FC236}">
                <a16:creationId xmlns:a16="http://schemas.microsoft.com/office/drawing/2014/main" id="{15074757-C131-41DB-AB8D-8D1F2DBE57F3}"/>
              </a:ext>
            </a:extLst>
          </p:cNvPr>
          <p:cNvPicPr>
            <a:picLocks noChangeAspect="1"/>
          </p:cNvPicPr>
          <p:nvPr/>
        </p:nvPicPr>
        <p:blipFill>
          <a:blip r:embed="rId4"/>
          <a:stretch>
            <a:fillRect/>
          </a:stretch>
        </p:blipFill>
        <p:spPr>
          <a:xfrm>
            <a:off x="329452" y="4437637"/>
            <a:ext cx="4775208" cy="1306446"/>
          </a:xfrm>
          <a:prstGeom prst="rect">
            <a:avLst/>
          </a:prstGeom>
        </p:spPr>
      </p:pic>
      <p:pic>
        <p:nvPicPr>
          <p:cNvPr id="14" name="Picture 13">
            <a:extLst>
              <a:ext uri="{FF2B5EF4-FFF2-40B4-BE49-F238E27FC236}">
                <a16:creationId xmlns:a16="http://schemas.microsoft.com/office/drawing/2014/main" id="{FC37F34F-85A7-461C-BAFF-3B6F80F21FB8}"/>
              </a:ext>
            </a:extLst>
          </p:cNvPr>
          <p:cNvPicPr>
            <a:picLocks noChangeAspect="1"/>
          </p:cNvPicPr>
          <p:nvPr/>
        </p:nvPicPr>
        <p:blipFill>
          <a:blip r:embed="rId5"/>
          <a:stretch>
            <a:fillRect/>
          </a:stretch>
        </p:blipFill>
        <p:spPr>
          <a:xfrm>
            <a:off x="6096000" y="4437637"/>
            <a:ext cx="5219700" cy="781050"/>
          </a:xfrm>
          <a:prstGeom prst="rect">
            <a:avLst/>
          </a:prstGeom>
        </p:spPr>
      </p:pic>
      <p:pic>
        <p:nvPicPr>
          <p:cNvPr id="16" name="Picture 15">
            <a:extLst>
              <a:ext uri="{FF2B5EF4-FFF2-40B4-BE49-F238E27FC236}">
                <a16:creationId xmlns:a16="http://schemas.microsoft.com/office/drawing/2014/main" id="{58A994B8-DA16-4C5B-9513-D4E69A4FD537}"/>
              </a:ext>
            </a:extLst>
          </p:cNvPr>
          <p:cNvPicPr>
            <a:picLocks noChangeAspect="1"/>
          </p:cNvPicPr>
          <p:nvPr/>
        </p:nvPicPr>
        <p:blipFill>
          <a:blip r:embed="rId6"/>
          <a:stretch>
            <a:fillRect/>
          </a:stretch>
        </p:blipFill>
        <p:spPr>
          <a:xfrm>
            <a:off x="6096000" y="5264095"/>
            <a:ext cx="1828800" cy="285750"/>
          </a:xfrm>
          <a:prstGeom prst="rect">
            <a:avLst/>
          </a:prstGeom>
        </p:spPr>
      </p:pic>
      <p:sp>
        <p:nvSpPr>
          <p:cNvPr id="18" name="TextBox 17">
            <a:extLst>
              <a:ext uri="{FF2B5EF4-FFF2-40B4-BE49-F238E27FC236}">
                <a16:creationId xmlns:a16="http://schemas.microsoft.com/office/drawing/2014/main" id="{1165E3DE-DF1E-43DF-B0EF-A91BE9982B80}"/>
              </a:ext>
            </a:extLst>
          </p:cNvPr>
          <p:cNvSpPr txBox="1"/>
          <p:nvPr/>
        </p:nvSpPr>
        <p:spPr>
          <a:xfrm>
            <a:off x="488273" y="807868"/>
            <a:ext cx="540452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Without Cross Validation</a:t>
            </a:r>
          </a:p>
        </p:txBody>
      </p:sp>
      <p:sp>
        <p:nvSpPr>
          <p:cNvPr id="19" name="TextBox 18">
            <a:extLst>
              <a:ext uri="{FF2B5EF4-FFF2-40B4-BE49-F238E27FC236}">
                <a16:creationId xmlns:a16="http://schemas.microsoft.com/office/drawing/2014/main" id="{5E4AEE6C-2001-4F70-BBD2-C1481B0412D9}"/>
              </a:ext>
            </a:extLst>
          </p:cNvPr>
          <p:cNvSpPr txBox="1"/>
          <p:nvPr/>
        </p:nvSpPr>
        <p:spPr>
          <a:xfrm>
            <a:off x="5797118" y="807868"/>
            <a:ext cx="45986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With Cross Validation</a:t>
            </a:r>
          </a:p>
        </p:txBody>
      </p:sp>
      <p:sp>
        <p:nvSpPr>
          <p:cNvPr id="21" name="Arrow: Right 20">
            <a:extLst>
              <a:ext uri="{FF2B5EF4-FFF2-40B4-BE49-F238E27FC236}">
                <a16:creationId xmlns:a16="http://schemas.microsoft.com/office/drawing/2014/main" id="{3C8AB2EF-DA1B-45C1-9349-0BF9BFDF84F4}"/>
              </a:ext>
            </a:extLst>
          </p:cNvPr>
          <p:cNvSpPr/>
          <p:nvPr/>
        </p:nvSpPr>
        <p:spPr>
          <a:xfrm>
            <a:off x="4356964" y="5789491"/>
            <a:ext cx="2844800" cy="258468"/>
          </a:xfrm>
          <a:prstGeom prst="rightArrow">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AEF58257-7B59-4AF7-833D-11FAE2F44A02}"/>
              </a:ext>
            </a:extLst>
          </p:cNvPr>
          <p:cNvSpPr txBox="1"/>
          <p:nvPr/>
        </p:nvSpPr>
        <p:spPr>
          <a:xfrm>
            <a:off x="5104661" y="1454648"/>
            <a:ext cx="13494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Naïve Bayes</a:t>
            </a:r>
          </a:p>
        </p:txBody>
      </p:sp>
      <p:sp>
        <p:nvSpPr>
          <p:cNvPr id="24" name="TextBox 23">
            <a:extLst>
              <a:ext uri="{FF2B5EF4-FFF2-40B4-BE49-F238E27FC236}">
                <a16:creationId xmlns:a16="http://schemas.microsoft.com/office/drawing/2014/main" id="{DA18C4E3-C3DB-4BD4-B1A6-A88AB4157D01}"/>
              </a:ext>
            </a:extLst>
          </p:cNvPr>
          <p:cNvSpPr txBox="1"/>
          <p:nvPr/>
        </p:nvSpPr>
        <p:spPr>
          <a:xfrm>
            <a:off x="5104659" y="3810065"/>
            <a:ext cx="22371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Logistic Regression</a:t>
            </a:r>
          </a:p>
        </p:txBody>
      </p:sp>
    </p:spTree>
    <p:extLst>
      <p:ext uri="{BB962C8B-B14F-4D97-AF65-F5344CB8AC3E}">
        <p14:creationId xmlns:p14="http://schemas.microsoft.com/office/powerpoint/2010/main" val="288365531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27</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RESULTS</a:t>
            </a:r>
            <a:endParaRPr sz="2400" dirty="0">
              <a:solidFill>
                <a:schemeClr val="bg1"/>
              </a:solidFill>
              <a:latin typeface="Calibri (Headings)"/>
            </a:endParaRP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75305265-9A7D-4D52-A620-B1A70FBB4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335" y="929936"/>
            <a:ext cx="3727417" cy="2499064"/>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0A29FA7F-23DC-4818-BA59-AC815D02E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863" y="4393003"/>
            <a:ext cx="1750102" cy="1921841"/>
          </a:xfrm>
          <a:prstGeom prst="rect">
            <a:avLst/>
          </a:prstGeom>
        </p:spPr>
      </p:pic>
      <p:sp>
        <p:nvSpPr>
          <p:cNvPr id="10" name="TextBox 9">
            <a:extLst>
              <a:ext uri="{FF2B5EF4-FFF2-40B4-BE49-F238E27FC236}">
                <a16:creationId xmlns:a16="http://schemas.microsoft.com/office/drawing/2014/main" id="{91B240BE-95B2-48C2-B66B-82FB921E22DD}"/>
              </a:ext>
            </a:extLst>
          </p:cNvPr>
          <p:cNvSpPr txBox="1"/>
          <p:nvPr/>
        </p:nvSpPr>
        <p:spPr>
          <a:xfrm>
            <a:off x="1087238" y="929936"/>
            <a:ext cx="5734975"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rPr>
              <a:t>We found out that the least performing model is the Naïve Bayes with TF-IDF vectorizer with an Accuracy of 87.5%.</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rPr>
              <a:t>We have increased its accuracy to 90 % using Cross validation technique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rPr>
              <a:t>We found out that there are 2 models that performed very good Naïve Bayes with counter vectorizer and SVM with TF-IDF  vectorizer having 98.1% and 98.2% respectively.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i="0" u="none" strike="noStrike" cap="none" spc="0" normalizeH="0" baseline="0" dirty="0">
                <a:ln>
                  <a:noFill/>
                </a:ln>
                <a:solidFill>
                  <a:srgbClr val="000000"/>
                </a:solidFill>
                <a:effectLst/>
                <a:uFillTx/>
                <a:sym typeface="Calibri"/>
              </a:rPr>
              <a:t>Hence, we have decided to randomly choose one for the model that we would use for further analysis.</a:t>
            </a:r>
            <a:endParaRPr lang="en-US" dirty="0">
              <a:solidFill>
                <a:srgbClr val="000000"/>
              </a:solidFill>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i="0" u="none" strike="noStrike" cap="none" spc="0" normalizeH="0" baseline="0" dirty="0">
                <a:ln>
                  <a:noFill/>
                </a:ln>
                <a:solidFill>
                  <a:srgbClr val="000000"/>
                </a:solidFill>
                <a:effectLst/>
                <a:uFillTx/>
                <a:latin typeface="+mn-lt"/>
                <a:ea typeface="+mn-ea"/>
                <a:cs typeface="+mn-cs"/>
                <a:sym typeface="Calibri"/>
              </a:rPr>
              <a:t>We chose</a:t>
            </a:r>
            <a:r>
              <a:rPr lang="en-US" dirty="0">
                <a:solidFill>
                  <a:srgbClr val="000000"/>
                </a:solidFill>
              </a:rPr>
              <a:t> SVM with TF-IDF in the application for predicting the user messages if they are spam.</a:t>
            </a:r>
            <a:endParaRPr kumimoji="0" lang="en-US" sz="180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150849363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28</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APPLICATION CODE</a:t>
            </a:r>
            <a:endParaRPr sz="2400" dirty="0">
              <a:solidFill>
                <a:schemeClr val="bg1"/>
              </a:solidFill>
              <a:latin typeface="Calibri (Headings)"/>
            </a:endParaRPr>
          </a:p>
        </p:txBody>
      </p:sp>
      <p:pic>
        <p:nvPicPr>
          <p:cNvPr id="3" name="Picture 2">
            <a:extLst>
              <a:ext uri="{FF2B5EF4-FFF2-40B4-BE49-F238E27FC236}">
                <a16:creationId xmlns:a16="http://schemas.microsoft.com/office/drawing/2014/main" id="{7954EE67-9CDE-44ED-A4B2-42C7F12E67DB}"/>
              </a:ext>
            </a:extLst>
          </p:cNvPr>
          <p:cNvPicPr>
            <a:picLocks noChangeAspect="1"/>
          </p:cNvPicPr>
          <p:nvPr/>
        </p:nvPicPr>
        <p:blipFill>
          <a:blip r:embed="rId2"/>
          <a:stretch>
            <a:fillRect/>
          </a:stretch>
        </p:blipFill>
        <p:spPr>
          <a:xfrm>
            <a:off x="7664390" y="1042988"/>
            <a:ext cx="3830362" cy="2996410"/>
          </a:xfrm>
          <a:prstGeom prst="rect">
            <a:avLst/>
          </a:prstGeom>
        </p:spPr>
      </p:pic>
      <p:sp>
        <p:nvSpPr>
          <p:cNvPr id="4" name="TextBox 3">
            <a:extLst>
              <a:ext uri="{FF2B5EF4-FFF2-40B4-BE49-F238E27FC236}">
                <a16:creationId xmlns:a16="http://schemas.microsoft.com/office/drawing/2014/main" id="{8DCBCABF-83CD-40A5-932F-C96036046BED}"/>
              </a:ext>
            </a:extLst>
          </p:cNvPr>
          <p:cNvSpPr txBox="1"/>
          <p:nvPr/>
        </p:nvSpPr>
        <p:spPr>
          <a:xfrm>
            <a:off x="985421" y="1042988"/>
            <a:ext cx="3542191" cy="5078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We have used pickle function to dump the model that we would like to use for the application.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solidFill>
                <a:srgbClr val="000000"/>
              </a:solidFill>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Then we have generated two pickle files:</a:t>
            </a:r>
          </a:p>
          <a:p>
            <a:pPr marR="0" algn="l" defTabSz="914400" rtl="0" fontAlgn="auto" latinLnBrk="0"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342900" lvl="2" indent="-342900">
              <a:buFont typeface="+mj-lt"/>
              <a:buAutoNum type="arabicPeriod"/>
            </a:pPr>
            <a:r>
              <a:rPr lang="en-US" dirty="0" err="1">
                <a:solidFill>
                  <a:srgbClr val="000000"/>
                </a:solidFill>
              </a:rPr>
              <a:t>pickle.pkl</a:t>
            </a:r>
            <a:endParaRPr lang="en-US" dirty="0">
              <a:solidFill>
                <a:srgbClr val="000000"/>
              </a:solidFill>
            </a:endParaRPr>
          </a:p>
          <a:p>
            <a:pPr marL="342900" lvl="2" indent="-342900">
              <a:buFont typeface="+mj-lt"/>
              <a:buAutoNum type="arabicPeriod"/>
            </a:pPr>
            <a:r>
              <a:rPr kumimoji="0" lang="en-US" b="0" i="0" u="none" strike="noStrike" cap="none" spc="0" normalizeH="0" baseline="0" dirty="0" err="1">
                <a:ln>
                  <a:noFill/>
                </a:ln>
                <a:solidFill>
                  <a:srgbClr val="000000"/>
                </a:solidFill>
                <a:effectLst/>
                <a:uFillTx/>
                <a:latin typeface="+mn-lt"/>
                <a:ea typeface="+mn-ea"/>
                <a:cs typeface="+mn-cs"/>
                <a:sym typeface="Calibri"/>
              </a:rPr>
              <a:t>tranform.pkl</a:t>
            </a:r>
            <a:endParaRPr kumimoji="0" lang="en-US" b="0" i="0" u="none" strike="noStrike" cap="none" spc="0" normalizeH="0" baseline="0" dirty="0">
              <a:ln>
                <a:noFill/>
              </a:ln>
              <a:solidFill>
                <a:srgbClr val="000000"/>
              </a:solidFill>
              <a:effectLst/>
              <a:uFillTx/>
              <a:latin typeface="+mn-lt"/>
              <a:ea typeface="+mn-ea"/>
              <a:cs typeface="+mn-cs"/>
              <a:sym typeface="Calibri"/>
            </a:endParaRPr>
          </a:p>
          <a:p>
            <a:pPr marL="342900" lvl="2" indent="-342900">
              <a:buFont typeface="+mj-lt"/>
              <a:buAutoNum type="arabicPeriod"/>
            </a:pPr>
            <a:endParaRPr lang="en-US" dirty="0">
              <a:solidFill>
                <a:srgbClr val="000000"/>
              </a:solidFill>
            </a:endParaRPr>
          </a:p>
          <a:p>
            <a:pPr marL="285750" lvl="2" indent="-285750">
              <a:buFont typeface="Arial" panose="020B0604020202020204" pitchFamily="34" charset="0"/>
              <a:buChar char="•"/>
            </a:pPr>
            <a:r>
              <a:rPr kumimoji="0" lang="en-US" b="0" i="0" u="none" strike="noStrike" cap="none" spc="0" normalizeH="0" baseline="0" dirty="0" err="1">
                <a:ln>
                  <a:noFill/>
                </a:ln>
                <a:solidFill>
                  <a:srgbClr val="000000"/>
                </a:solidFill>
                <a:effectLst/>
                <a:uFillTx/>
                <a:latin typeface="+mn-lt"/>
                <a:ea typeface="+mn-ea"/>
                <a:cs typeface="+mn-cs"/>
                <a:sym typeface="Calibri"/>
              </a:rPr>
              <a:t>Pickle.pkl</a:t>
            </a:r>
            <a:r>
              <a:rPr kumimoji="0" lang="en-US" b="0" i="0" u="none" strike="noStrike" cap="none" spc="0" normalizeH="0" baseline="0" dirty="0">
                <a:ln>
                  <a:noFill/>
                </a:ln>
                <a:solidFill>
                  <a:srgbClr val="000000"/>
                </a:solidFill>
                <a:effectLst/>
                <a:uFillTx/>
                <a:latin typeface="+mn-lt"/>
                <a:ea typeface="+mn-ea"/>
                <a:cs typeface="+mn-cs"/>
                <a:sym typeface="Calibri"/>
              </a:rPr>
              <a:t> is the file that contains the machine learning model that is Naïve bayes.</a:t>
            </a:r>
          </a:p>
          <a:p>
            <a:pPr marL="285750" lvl="2" indent="-285750">
              <a:buFont typeface="Arial" panose="020B0604020202020204" pitchFamily="34" charset="0"/>
              <a:buChar char="•"/>
            </a:pPr>
            <a:endParaRPr lang="en-US" dirty="0">
              <a:solidFill>
                <a:srgbClr val="000000"/>
              </a:solidFill>
            </a:endParaRPr>
          </a:p>
          <a:p>
            <a:pPr marL="285750" lvl="2" indent="-285750">
              <a:buFont typeface="Arial" panose="020B0604020202020204" pitchFamily="34" charset="0"/>
              <a:buChar char="•"/>
            </a:pPr>
            <a:r>
              <a:rPr kumimoji="0" lang="en-US" b="0" i="0" u="none" strike="noStrike" cap="none" spc="0" normalizeH="0" baseline="0" dirty="0" err="1">
                <a:ln>
                  <a:noFill/>
                </a:ln>
                <a:solidFill>
                  <a:srgbClr val="000000"/>
                </a:solidFill>
                <a:effectLst/>
                <a:uFillTx/>
                <a:latin typeface="+mn-lt"/>
                <a:ea typeface="+mn-ea"/>
                <a:cs typeface="+mn-cs"/>
                <a:sym typeface="Calibri"/>
              </a:rPr>
              <a:t>Tranform.pkl</a:t>
            </a:r>
            <a:r>
              <a:rPr kumimoji="0" lang="en-US" b="0" i="0" u="none" strike="noStrike" cap="none" spc="0" normalizeH="0" baseline="0" dirty="0">
                <a:ln>
                  <a:noFill/>
                </a:ln>
                <a:solidFill>
                  <a:srgbClr val="000000"/>
                </a:solidFill>
                <a:effectLst/>
                <a:uFillTx/>
                <a:latin typeface="+mn-lt"/>
                <a:ea typeface="+mn-ea"/>
                <a:cs typeface="+mn-cs"/>
                <a:sym typeface="Calibri"/>
              </a:rPr>
              <a:t> file contains the vector array </a:t>
            </a:r>
            <a:r>
              <a:rPr lang="en-US" dirty="0">
                <a:solidFill>
                  <a:srgbClr val="000000"/>
                </a:solidFill>
              </a:rPr>
              <a:t>which is the</a:t>
            </a:r>
            <a:r>
              <a:rPr kumimoji="0" lang="en-US" b="0" i="0" u="none" strike="noStrike" cap="none" spc="0" normalizeH="0" baseline="0" dirty="0">
                <a:ln>
                  <a:noFill/>
                </a:ln>
                <a:solidFill>
                  <a:srgbClr val="000000"/>
                </a:solidFill>
                <a:effectLst/>
                <a:uFillTx/>
                <a:latin typeface="+mn-lt"/>
                <a:ea typeface="+mn-ea"/>
                <a:cs typeface="+mn-cs"/>
                <a:sym typeface="Calibri"/>
              </a:rPr>
              <a:t> transformed file after using counter vectorizer. </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ECCD28ED-C62F-4BE8-9AA3-937EC4D97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570" y="4411907"/>
            <a:ext cx="2203695" cy="2067066"/>
          </a:xfrm>
          <a:prstGeom prst="rect">
            <a:avLst/>
          </a:prstGeom>
        </p:spPr>
      </p:pic>
    </p:spTree>
    <p:extLst>
      <p:ext uri="{BB962C8B-B14F-4D97-AF65-F5344CB8AC3E}">
        <p14:creationId xmlns:p14="http://schemas.microsoft.com/office/powerpoint/2010/main" val="165942065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29</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HTML</a:t>
            </a:r>
            <a:endParaRPr sz="2400" dirty="0">
              <a:solidFill>
                <a:schemeClr val="bg1"/>
              </a:solidFill>
              <a:latin typeface="Calibri (Headings)"/>
            </a:endParaRPr>
          </a:p>
        </p:txBody>
      </p:sp>
      <p:pic>
        <p:nvPicPr>
          <p:cNvPr id="5" name="Picture 4" descr="Text&#10;&#10;Description automatically generated">
            <a:extLst>
              <a:ext uri="{FF2B5EF4-FFF2-40B4-BE49-F238E27FC236}">
                <a16:creationId xmlns:a16="http://schemas.microsoft.com/office/drawing/2014/main" id="{71641C3D-E6A3-4133-82B6-955970573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377" y="2504542"/>
            <a:ext cx="3295328" cy="3492391"/>
          </a:xfrm>
          <a:prstGeom prst="rect">
            <a:avLst/>
          </a:prstGeom>
        </p:spPr>
      </p:pic>
      <p:sp>
        <p:nvSpPr>
          <p:cNvPr id="7" name="TextBox 6">
            <a:extLst>
              <a:ext uri="{FF2B5EF4-FFF2-40B4-BE49-F238E27FC236}">
                <a16:creationId xmlns:a16="http://schemas.microsoft.com/office/drawing/2014/main" id="{2E6C45A8-BD36-4E35-A3EC-AF8D37D63414}"/>
              </a:ext>
            </a:extLst>
          </p:cNvPr>
          <p:cNvSpPr txBox="1"/>
          <p:nvPr/>
        </p:nvSpPr>
        <p:spPr>
          <a:xfrm>
            <a:off x="1111188" y="806403"/>
            <a:ext cx="996962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600" dirty="0">
                <a:solidFill>
                  <a:srgbClr val="000000"/>
                </a:solidFill>
              </a:rPr>
              <a:t>We have used two html files – Home and Result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600" dirty="0">
                <a:solidFill>
                  <a:srgbClr val="000000"/>
                </a:solidFill>
              </a:rPr>
              <a:t>Home file is the interface that the user sees when he opens the application </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600" dirty="0">
                <a:solidFill>
                  <a:srgbClr val="000000"/>
                </a:solidFill>
              </a:rPr>
              <a:t>Result file is the interface the user sees after he clicks on predict button to check if his message is spam or not</a:t>
            </a:r>
            <a:endParaRPr kumimoji="0" lang="en-US" sz="1600" b="0" i="0" u="none" strike="noStrike" cap="none" spc="0" normalizeH="0" baseline="0" dirty="0">
              <a:ln>
                <a:noFill/>
              </a:ln>
              <a:solidFill>
                <a:srgbClr val="000000"/>
              </a:solidFill>
              <a:effectLst/>
              <a:uFillTx/>
              <a:sym typeface="Calibri"/>
            </a:endParaRPr>
          </a:p>
        </p:txBody>
      </p:sp>
      <p:pic>
        <p:nvPicPr>
          <p:cNvPr id="9" name="Picture 8">
            <a:extLst>
              <a:ext uri="{FF2B5EF4-FFF2-40B4-BE49-F238E27FC236}">
                <a16:creationId xmlns:a16="http://schemas.microsoft.com/office/drawing/2014/main" id="{EBEC2C2E-A96B-4ED8-8470-AD7FDA1C1AB4}"/>
              </a:ext>
            </a:extLst>
          </p:cNvPr>
          <p:cNvPicPr>
            <a:picLocks noChangeAspect="1"/>
          </p:cNvPicPr>
          <p:nvPr/>
        </p:nvPicPr>
        <p:blipFill>
          <a:blip r:embed="rId3"/>
          <a:stretch>
            <a:fillRect/>
          </a:stretch>
        </p:blipFill>
        <p:spPr>
          <a:xfrm>
            <a:off x="5805996" y="2504542"/>
            <a:ext cx="4929974" cy="3487360"/>
          </a:xfrm>
          <a:prstGeom prst="rect">
            <a:avLst/>
          </a:prstGeom>
        </p:spPr>
      </p:pic>
      <p:sp>
        <p:nvSpPr>
          <p:cNvPr id="10" name="TextBox 9">
            <a:extLst>
              <a:ext uri="{FF2B5EF4-FFF2-40B4-BE49-F238E27FC236}">
                <a16:creationId xmlns:a16="http://schemas.microsoft.com/office/drawing/2014/main" id="{B4BFA843-6F64-4972-8D6B-CE38DCECE55F}"/>
              </a:ext>
            </a:extLst>
          </p:cNvPr>
          <p:cNvSpPr txBox="1"/>
          <p:nvPr/>
        </p:nvSpPr>
        <p:spPr>
          <a:xfrm>
            <a:off x="1289377" y="2041864"/>
            <a:ext cx="29275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rPr>
              <a:t>Home.html</a:t>
            </a:r>
          </a:p>
        </p:txBody>
      </p:sp>
      <p:sp>
        <p:nvSpPr>
          <p:cNvPr id="13" name="TextBox 12">
            <a:extLst>
              <a:ext uri="{FF2B5EF4-FFF2-40B4-BE49-F238E27FC236}">
                <a16:creationId xmlns:a16="http://schemas.microsoft.com/office/drawing/2014/main" id="{85B4CD57-6284-43A8-96F1-427206C05186}"/>
              </a:ext>
            </a:extLst>
          </p:cNvPr>
          <p:cNvSpPr txBox="1"/>
          <p:nvPr/>
        </p:nvSpPr>
        <p:spPr>
          <a:xfrm>
            <a:off x="5805996" y="2041864"/>
            <a:ext cx="29275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Result</a:t>
            </a:r>
            <a:r>
              <a:rPr kumimoji="0" lang="en-US" sz="1800" b="0" i="0" u="none" strike="noStrike" cap="none" spc="0" normalizeH="0" baseline="0" dirty="0">
                <a:ln>
                  <a:noFill/>
                </a:ln>
                <a:solidFill>
                  <a:srgbClr val="116020"/>
                </a:solidFill>
                <a:effectLst/>
                <a:uFillTx/>
                <a:latin typeface="+mn-lt"/>
                <a:ea typeface="+mn-ea"/>
                <a:cs typeface="+mn-cs"/>
                <a:sym typeface="Calibri"/>
              </a:rPr>
              <a:t>.html</a:t>
            </a:r>
          </a:p>
        </p:txBody>
      </p:sp>
    </p:spTree>
    <p:extLst>
      <p:ext uri="{BB962C8B-B14F-4D97-AF65-F5344CB8AC3E}">
        <p14:creationId xmlns:p14="http://schemas.microsoft.com/office/powerpoint/2010/main" val="325287025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a:t>
            </a:fld>
            <a:endParaRPr/>
          </a:p>
        </p:txBody>
      </p:sp>
      <p:sp>
        <p:nvSpPr>
          <p:cNvPr id="451" name="Text Placeholder 2"/>
          <p:cNvSpPr txBox="1">
            <a:spLocks noGrp="1"/>
          </p:cNvSpPr>
          <p:nvPr>
            <p:ph type="body" sz="quarter" idx="1"/>
          </p:nvPr>
        </p:nvSpPr>
        <p:spPr>
          <a:xfrm>
            <a:off x="406361" y="226505"/>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3200" dirty="0">
                <a:solidFill>
                  <a:schemeClr val="bg1"/>
                </a:solidFill>
                <a:latin typeface="Calibri (Headings)"/>
              </a:rPr>
              <a:t>SMS SPAM DETECTOR – RELATED WORK</a:t>
            </a:r>
            <a:endParaRPr sz="3200" dirty="0">
              <a:solidFill>
                <a:schemeClr val="bg1"/>
              </a:solidFill>
              <a:latin typeface="Calibri (Headings)"/>
            </a:endParaRPr>
          </a:p>
        </p:txBody>
      </p:sp>
      <p:sp>
        <p:nvSpPr>
          <p:cNvPr id="8" name="TextBox 7">
            <a:extLst>
              <a:ext uri="{FF2B5EF4-FFF2-40B4-BE49-F238E27FC236}">
                <a16:creationId xmlns:a16="http://schemas.microsoft.com/office/drawing/2014/main" id="{1355C934-2C6A-4E1B-A16D-C07A37287AD5}"/>
              </a:ext>
            </a:extLst>
          </p:cNvPr>
          <p:cNvSpPr txBox="1"/>
          <p:nvPr/>
        </p:nvSpPr>
        <p:spPr>
          <a:xfrm>
            <a:off x="256673" y="1010653"/>
            <a:ext cx="11486148" cy="492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just">
              <a:lnSpc>
                <a:spcPct val="115000"/>
              </a:lnSpc>
              <a:spcBef>
                <a:spcPts val="0"/>
              </a:spcBef>
              <a:spcAft>
                <a:spcPts val="1000"/>
              </a:spcAft>
            </a:pPr>
            <a:endPar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28192FE7-A067-4DF1-8C4E-C788F3AF87C2}"/>
              </a:ext>
            </a:extLst>
          </p:cNvPr>
          <p:cNvSpPr txBox="1"/>
          <p:nvPr/>
        </p:nvSpPr>
        <p:spPr>
          <a:xfrm>
            <a:off x="514975" y="1502774"/>
            <a:ext cx="8682361"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Contributions to the Study of SMS Spam Filtering.  </a:t>
            </a:r>
            <a:r>
              <a:rPr kumimoji="0" lang="en-US" sz="1800" b="0" i="0" u="none" strike="noStrike" cap="none" spc="0" normalizeH="0" baseline="0" dirty="0">
                <a:ln>
                  <a:noFill/>
                </a:ln>
                <a:solidFill>
                  <a:srgbClr val="116020"/>
                </a:solidFill>
                <a:effectLst/>
                <a:uFillTx/>
                <a:latin typeface="+mn-lt"/>
                <a:ea typeface="+mn-ea"/>
                <a:cs typeface="+mn-cs"/>
                <a:sym typeface="Calibri"/>
                <a:hlinkClick r:id="rId2"/>
              </a:rPr>
              <a:t>http://www.dt.fee.unicamp.br/~tiago/smsspamcollection/doceng11.pdf</a:t>
            </a:r>
            <a:endParaRPr kumimoji="0" lang="en-US" sz="1800" b="0" i="0" u="none" strike="noStrike" cap="none" spc="0" normalizeH="0" baseline="0" dirty="0">
              <a:ln>
                <a:noFill/>
              </a:ln>
              <a:solidFill>
                <a:srgbClr val="11602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11602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JETIR 1805753. Jetir.org</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hlinkClick r:id="rId3"/>
              </a:rPr>
              <a:t>http://www.jetir.org/papers/JETIR1805753.pdf</a:t>
            </a:r>
            <a:endParaRPr kumimoji="0" lang="en-US" sz="1800" b="0" i="0" u="none" strike="noStrike" cap="none" spc="0" normalizeH="0" baseline="0" dirty="0">
              <a:ln>
                <a:noFill/>
              </a:ln>
              <a:solidFill>
                <a:srgbClr val="11602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11602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SMS Spam Collection v. 1. </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116020"/>
                </a:solidFill>
                <a:effectLst/>
                <a:uFillTx/>
                <a:latin typeface="+mn-lt"/>
                <a:ea typeface="+mn-ea"/>
                <a:cs typeface="+mn-cs"/>
                <a:sym typeface="Calibri"/>
                <a:hlinkClick r:id="rId4"/>
              </a:rPr>
              <a:t>http://www.dt.fee.unicamp.br/~tiago/smsspamcollection/</a:t>
            </a:r>
            <a:endParaRPr kumimoji="0" lang="en-US" sz="1800" b="0" i="0" u="none" strike="noStrike" cap="none" spc="0" normalizeH="0" baseline="0" dirty="0">
              <a:ln>
                <a:noFill/>
              </a:ln>
              <a:solidFill>
                <a:srgbClr val="11602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11602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Spam Detection using NLP Techniques </a:t>
            </a:r>
            <a:r>
              <a:rPr lang="en-US" dirty="0">
                <a:hlinkClick r:id="rId5"/>
              </a:rPr>
              <a:t>https://www.ijrte.org/wpcontent/uploads/papers/v8i2S11/B12800982S1119.pdf</a:t>
            </a:r>
            <a:r>
              <a:rPr lang="en-US" dirty="0"/>
              <a:t> </a:t>
            </a:r>
          </a:p>
        </p:txBody>
      </p:sp>
    </p:spTree>
    <p:extLst>
      <p:ext uri="{BB962C8B-B14F-4D97-AF65-F5344CB8AC3E}">
        <p14:creationId xmlns:p14="http://schemas.microsoft.com/office/powerpoint/2010/main" val="102763564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30</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CSS </a:t>
            </a:r>
            <a:endParaRPr sz="2400" dirty="0">
              <a:solidFill>
                <a:schemeClr val="bg1"/>
              </a:solidFill>
              <a:latin typeface="Calibri (Headings)"/>
            </a:endParaRPr>
          </a:p>
        </p:txBody>
      </p:sp>
      <p:pic>
        <p:nvPicPr>
          <p:cNvPr id="3" name="Picture 2">
            <a:extLst>
              <a:ext uri="{FF2B5EF4-FFF2-40B4-BE49-F238E27FC236}">
                <a16:creationId xmlns:a16="http://schemas.microsoft.com/office/drawing/2014/main" id="{BFECABEC-67BD-47AB-9F12-82510C27B226}"/>
              </a:ext>
            </a:extLst>
          </p:cNvPr>
          <p:cNvPicPr>
            <a:picLocks noChangeAspect="1"/>
          </p:cNvPicPr>
          <p:nvPr/>
        </p:nvPicPr>
        <p:blipFill>
          <a:blip r:embed="rId2"/>
          <a:stretch>
            <a:fillRect/>
          </a:stretch>
        </p:blipFill>
        <p:spPr>
          <a:xfrm>
            <a:off x="438150" y="1333546"/>
            <a:ext cx="11315700" cy="2752725"/>
          </a:xfrm>
          <a:prstGeom prst="rect">
            <a:avLst/>
          </a:prstGeom>
        </p:spPr>
      </p:pic>
      <p:sp>
        <p:nvSpPr>
          <p:cNvPr id="4" name="TextBox 3">
            <a:extLst>
              <a:ext uri="{FF2B5EF4-FFF2-40B4-BE49-F238E27FC236}">
                <a16:creationId xmlns:a16="http://schemas.microsoft.com/office/drawing/2014/main" id="{699B0165-C133-412D-9A20-596FF287848A}"/>
              </a:ext>
            </a:extLst>
          </p:cNvPr>
          <p:cNvSpPr txBox="1"/>
          <p:nvPr/>
        </p:nvSpPr>
        <p:spPr>
          <a:xfrm>
            <a:off x="852255" y="4447713"/>
            <a:ext cx="65162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rPr>
              <a:t>CSS commands have been used in order to build styling of the application and the next slide would display the interface of it.</a:t>
            </a:r>
            <a:endParaRPr kumimoji="0" lang="en-US" sz="18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58689055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31</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RESULTS / CONCLUSION</a:t>
            </a:r>
            <a:endParaRPr sz="2400" dirty="0">
              <a:solidFill>
                <a:schemeClr val="bg1"/>
              </a:solidFill>
              <a:latin typeface="Calibri (Headings)"/>
            </a:endParaRPr>
          </a:p>
        </p:txBody>
      </p:sp>
      <p:pic>
        <p:nvPicPr>
          <p:cNvPr id="3" name="Picture 2" descr="Graphical user interface&#10;&#10;Description automatically generated">
            <a:extLst>
              <a:ext uri="{FF2B5EF4-FFF2-40B4-BE49-F238E27FC236}">
                <a16:creationId xmlns:a16="http://schemas.microsoft.com/office/drawing/2014/main" id="{1A733FAD-BF82-40F9-985E-3100BCC8F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51" y="1285112"/>
            <a:ext cx="4594293" cy="2780861"/>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43B23F0A-0D4A-439E-9005-B20EBAE17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942" y="832351"/>
            <a:ext cx="4594293" cy="2251674"/>
          </a:xfrm>
          <a:prstGeom prst="rect">
            <a:avLst/>
          </a:prstGeom>
        </p:spPr>
      </p:pic>
      <p:sp>
        <p:nvSpPr>
          <p:cNvPr id="6" name="TextBox 5">
            <a:extLst>
              <a:ext uri="{FF2B5EF4-FFF2-40B4-BE49-F238E27FC236}">
                <a16:creationId xmlns:a16="http://schemas.microsoft.com/office/drawing/2014/main" id="{A7CAC3E2-1897-4366-8038-771823A593EB}"/>
              </a:ext>
            </a:extLst>
          </p:cNvPr>
          <p:cNvSpPr txBox="1"/>
          <p:nvPr/>
        </p:nvSpPr>
        <p:spPr>
          <a:xfrm>
            <a:off x="1677879" y="3906175"/>
            <a:ext cx="744836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We can clearly see that after we enter the message “You have received 1000 dollars” as input we can see that we get an output that our model predicted is it is Spam Message. </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solidFill>
                <a:srgbClr val="000000"/>
              </a:solidFill>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We have used NLP techniques in order to understand and read the text and perform analysis on the data and then we have used machine learning techniques and models to predict users' messages, we have even used flask and pickle in order to build a local server by applying html and </a:t>
            </a:r>
            <a:r>
              <a:rPr lang="en-US" dirty="0" err="1">
                <a:solidFill>
                  <a:srgbClr val="000000"/>
                </a:solidFill>
              </a:rPr>
              <a:t>C</a:t>
            </a:r>
            <a:r>
              <a:rPr kumimoji="0" lang="en-US" sz="1800" b="0" i="0" u="none" strike="noStrike" cap="none" spc="0" normalizeH="0" baseline="0" dirty="0" err="1">
                <a:ln>
                  <a:noFill/>
                </a:ln>
                <a:solidFill>
                  <a:srgbClr val="000000"/>
                </a:solidFill>
                <a:effectLst/>
                <a:uFillTx/>
                <a:latin typeface="+mn-lt"/>
                <a:ea typeface="+mn-ea"/>
                <a:cs typeface="+mn-cs"/>
                <a:sym typeface="Calibri"/>
              </a:rPr>
              <a:t>ss</a:t>
            </a:r>
            <a:r>
              <a:rPr kumimoji="0" lang="en-US" sz="1800" b="0" i="0" u="none" strike="noStrike" cap="none" spc="0" normalizeH="0" baseline="0" dirty="0">
                <a:ln>
                  <a:noFill/>
                </a:ln>
                <a:solidFill>
                  <a:srgbClr val="000000"/>
                </a:solidFill>
                <a:effectLst/>
                <a:uFillTx/>
                <a:latin typeface="+mn-lt"/>
                <a:ea typeface="+mn-ea"/>
                <a:cs typeface="+mn-cs"/>
                <a:sym typeface="Calibri"/>
              </a:rPr>
              <a:t> for design and have achieved 98.2% accuracy that is 3% more accurate than the papers that we have referred to.</a:t>
            </a:r>
          </a:p>
        </p:txBody>
      </p:sp>
    </p:spTree>
    <p:extLst>
      <p:ext uri="{BB962C8B-B14F-4D97-AF65-F5344CB8AC3E}">
        <p14:creationId xmlns:p14="http://schemas.microsoft.com/office/powerpoint/2010/main" val="134061977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32</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PPOTENTIAL ANALYTICS / ALGORITHM</a:t>
            </a:r>
            <a:endParaRPr sz="2400" dirty="0">
              <a:solidFill>
                <a:schemeClr val="bg1"/>
              </a:solidFill>
              <a:latin typeface="Calibri (Headings)"/>
            </a:endParaRPr>
          </a:p>
        </p:txBody>
      </p:sp>
      <p:sp>
        <p:nvSpPr>
          <p:cNvPr id="7" name="Text Placeholder 2">
            <a:extLst>
              <a:ext uri="{FF2B5EF4-FFF2-40B4-BE49-F238E27FC236}">
                <a16:creationId xmlns:a16="http://schemas.microsoft.com/office/drawing/2014/main" id="{0122E059-F617-4C40-BF2E-FD6BCA442452}"/>
              </a:ext>
            </a:extLst>
          </p:cNvPr>
          <p:cNvSpPr txBox="1">
            <a:spLocks/>
          </p:cNvSpPr>
          <p:nvPr/>
        </p:nvSpPr>
        <p:spPr>
          <a:xfrm>
            <a:off x="304800" y="1066800"/>
            <a:ext cx="8077200" cy="5029200"/>
          </a:xfrm>
          <a:prstGeom prst="rect">
            <a:avLst/>
          </a:prstGeom>
        </p:spPr>
        <p:txBody>
          <a:bodyPr/>
          <a:lstStyle>
            <a:lvl1pPr marL="342900" marR="0" indent="-3429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1pPr>
            <a:lvl2pPr marL="342900" marR="0" indent="1143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2pPr>
            <a:lvl3pPr marL="342900" marR="0" indent="5715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3pPr>
            <a:lvl4pPr marL="342900" marR="0" indent="10287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4pPr>
            <a:lvl5pPr marL="342900" marR="0" indent="1485900" algn="l" defTabSz="914400" rtl="0" latinLnBrk="0">
              <a:lnSpc>
                <a:spcPct val="100000"/>
              </a:lnSpc>
              <a:spcBef>
                <a:spcPts val="400"/>
              </a:spcBef>
              <a:spcAft>
                <a:spcPts val="0"/>
              </a:spcAft>
              <a:buClrTx/>
              <a:buSzTx/>
              <a:buFontTx/>
              <a:buNone/>
              <a:tabLst/>
              <a:defRPr sz="2000" b="0" i="0" u="none" strike="noStrike" cap="none" spc="0" baseline="0">
                <a:ln>
                  <a:noFill/>
                </a:ln>
                <a:solidFill>
                  <a:srgbClr val="000000"/>
                </a:solidFill>
                <a:uFillTx/>
                <a:latin typeface="Arial"/>
                <a:ea typeface="Arial"/>
                <a:cs typeface="Arial"/>
                <a:sym typeface="Arial"/>
              </a:defRPr>
            </a:lvl5pPr>
            <a:lvl6pPr marL="25146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6pPr>
            <a:lvl7pPr marL="29718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7pPr>
            <a:lvl8pPr marL="34290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8pPr>
            <a:lvl9pPr marL="3886200" marR="0" indent="-228600" algn="l" defTabSz="914400" rtl="0" latinLnBrk="0">
              <a:lnSpc>
                <a:spcPct val="100000"/>
              </a:lnSpc>
              <a:spcBef>
                <a:spcPts val="400"/>
              </a:spcBef>
              <a:spcAft>
                <a:spcPts val="0"/>
              </a:spcAft>
              <a:buClrTx/>
              <a:buSzPct val="100000"/>
              <a:buFontTx/>
              <a:buChar char="•"/>
              <a:tabLst/>
              <a:defRPr sz="2000" b="0" i="0" u="none" strike="noStrike" cap="none" spc="0" baseline="0">
                <a:ln>
                  <a:noFill/>
                </a:ln>
                <a:solidFill>
                  <a:srgbClr val="000000"/>
                </a:solidFill>
                <a:uFillTx/>
                <a:latin typeface="Arial"/>
                <a:ea typeface="Arial"/>
                <a:cs typeface="Arial"/>
                <a:sym typeface="Arial"/>
              </a:defRPr>
            </a:lvl9pPr>
          </a:lstStyle>
          <a:p>
            <a:pPr hangingPunct="1"/>
            <a:endParaRPr lang="en-US" dirty="0"/>
          </a:p>
        </p:txBody>
      </p:sp>
      <p:sp>
        <p:nvSpPr>
          <p:cNvPr id="2" name="TextBox 1">
            <a:extLst>
              <a:ext uri="{FF2B5EF4-FFF2-40B4-BE49-F238E27FC236}">
                <a16:creationId xmlns:a16="http://schemas.microsoft.com/office/drawing/2014/main" id="{F3276C51-CD96-46A4-A1D6-C20C55BB1FDE}"/>
              </a:ext>
            </a:extLst>
          </p:cNvPr>
          <p:cNvSpPr txBox="1"/>
          <p:nvPr/>
        </p:nvSpPr>
        <p:spPr>
          <a:xfrm>
            <a:off x="816746" y="1349406"/>
            <a:ext cx="9658904"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Algorithms used : Naïve Bayes, Random Forest, Support </a:t>
            </a:r>
            <a:r>
              <a:rPr lang="en-US" dirty="0">
                <a:solidFill>
                  <a:srgbClr val="000000"/>
                </a:solidFill>
              </a:rPr>
              <a:t>V</a:t>
            </a:r>
            <a:r>
              <a:rPr kumimoji="0" lang="en-US" sz="1800" b="0" i="0" u="none" strike="noStrike" cap="none" spc="0" normalizeH="0" baseline="0" dirty="0">
                <a:ln>
                  <a:noFill/>
                </a:ln>
                <a:solidFill>
                  <a:srgbClr val="000000"/>
                </a:solidFill>
                <a:effectLst/>
                <a:uFillTx/>
                <a:latin typeface="+mn-lt"/>
                <a:ea typeface="+mn-ea"/>
                <a:cs typeface="+mn-cs"/>
                <a:sym typeface="Calibri"/>
              </a:rPr>
              <a:t>ector Machine, Logistic Regression.</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Dataset</a:t>
            </a:r>
            <a:r>
              <a:rPr lang="en-US" dirty="0">
                <a:solidFill>
                  <a:srgbClr val="000000"/>
                </a:solidFill>
              </a:rPr>
              <a:t> : Spam dataset from Grumble</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Computer Requirements : Win.10</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Web Design : HTML, CSS, FLASK</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Platform : Python 3</a:t>
            </a:r>
            <a:endParaRPr kumimoji="0" lang="en-US" sz="1800" b="0" i="0" u="none" strike="noStrike" cap="none" spc="0" normalizeH="0" baseline="0" dirty="0">
              <a:ln>
                <a:noFill/>
              </a:ln>
              <a:solidFill>
                <a:srgbClr val="000000"/>
              </a:solidFill>
              <a:effectLst/>
              <a:uFillTx/>
              <a:sym typeface="Calibri"/>
            </a:endParaRPr>
          </a:p>
        </p:txBody>
      </p:sp>
      <p:sp>
        <p:nvSpPr>
          <p:cNvPr id="6" name="TextBox 5">
            <a:extLst>
              <a:ext uri="{FF2B5EF4-FFF2-40B4-BE49-F238E27FC236}">
                <a16:creationId xmlns:a16="http://schemas.microsoft.com/office/drawing/2014/main" id="{7F49D645-9863-45D1-A87C-C720989F25D5}"/>
              </a:ext>
            </a:extLst>
          </p:cNvPr>
          <p:cNvSpPr txBox="1"/>
          <p:nvPr/>
        </p:nvSpPr>
        <p:spPr>
          <a:xfrm>
            <a:off x="623551" y="4265195"/>
            <a:ext cx="965890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sym typeface="Calibri"/>
              </a:rPr>
              <a:t>For future work we would like to use word embedding and test the data accuracy we would even try to involve other vectorizers in order to consider the accuracy area and then use the best model for predicting the spam messages.</a:t>
            </a:r>
          </a:p>
        </p:txBody>
      </p:sp>
    </p:spTree>
    <p:extLst>
      <p:ext uri="{BB962C8B-B14F-4D97-AF65-F5344CB8AC3E}">
        <p14:creationId xmlns:p14="http://schemas.microsoft.com/office/powerpoint/2010/main" val="122952819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33</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a:solidFill>
                  <a:schemeClr val="bg1"/>
                </a:solidFill>
                <a:latin typeface="Calibri (Headings)"/>
              </a:rPr>
              <a:t>SMS SPAM DETECTOR</a:t>
            </a:r>
            <a:endParaRPr lang="en-US" sz="2400" dirty="0">
              <a:solidFill>
                <a:schemeClr val="bg1"/>
              </a:solidFill>
              <a:latin typeface="Calibri (Headings)"/>
            </a:endParaRPr>
          </a:p>
        </p:txBody>
      </p:sp>
      <p:sp>
        <p:nvSpPr>
          <p:cNvPr id="7" name="TextBox 6">
            <a:extLst>
              <a:ext uri="{FF2B5EF4-FFF2-40B4-BE49-F238E27FC236}">
                <a16:creationId xmlns:a16="http://schemas.microsoft.com/office/drawing/2014/main" id="{2F205E9D-AE79-470A-8966-ADB10FDE0DF1}"/>
              </a:ext>
            </a:extLst>
          </p:cNvPr>
          <p:cNvSpPr txBox="1"/>
          <p:nvPr/>
        </p:nvSpPr>
        <p:spPr>
          <a:xfrm>
            <a:off x="1385057" y="5652173"/>
            <a:ext cx="9348187"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116020"/>
                </a:solidFill>
                <a:effectLst/>
                <a:uFillTx/>
                <a:latin typeface="Broadway" panose="04040905080B02020502" pitchFamily="82" charset="0"/>
                <a:sym typeface="Calibri"/>
              </a:rPr>
              <a:t>ANY QUESTIONS?</a:t>
            </a:r>
          </a:p>
        </p:txBody>
      </p:sp>
      <p:pic>
        <p:nvPicPr>
          <p:cNvPr id="1026" name="Picture 2" descr="Thank You Cyber Security - Drone Fest">
            <a:extLst>
              <a:ext uri="{FF2B5EF4-FFF2-40B4-BE49-F238E27FC236}">
                <a16:creationId xmlns:a16="http://schemas.microsoft.com/office/drawing/2014/main" id="{728613FB-13F5-4AC9-83F8-9043F40D9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568" y="720698"/>
            <a:ext cx="10322169" cy="504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62921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a:t>
            </a:fld>
            <a:endParaRPr/>
          </a:p>
        </p:txBody>
      </p:sp>
      <p:sp>
        <p:nvSpPr>
          <p:cNvPr id="451" name="Text Placeholder 2"/>
          <p:cNvSpPr txBox="1">
            <a:spLocks noGrp="1"/>
          </p:cNvSpPr>
          <p:nvPr>
            <p:ph type="body" sz="quarter" idx="1"/>
          </p:nvPr>
        </p:nvSpPr>
        <p:spPr>
          <a:xfrm>
            <a:off x="406361" y="226505"/>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PROBLEM STATEMENT</a:t>
            </a:r>
            <a:endParaRPr sz="2400" dirty="0">
              <a:solidFill>
                <a:schemeClr val="bg1"/>
              </a:solidFill>
              <a:latin typeface="Calibri (Headings)"/>
            </a:endParaRPr>
          </a:p>
        </p:txBody>
      </p:sp>
      <p:sp>
        <p:nvSpPr>
          <p:cNvPr id="4" name="TextBox 3">
            <a:extLst>
              <a:ext uri="{FF2B5EF4-FFF2-40B4-BE49-F238E27FC236}">
                <a16:creationId xmlns:a16="http://schemas.microsoft.com/office/drawing/2014/main" id="{EB55E681-9C35-4863-A739-841951E605A7}"/>
              </a:ext>
            </a:extLst>
          </p:cNvPr>
          <p:cNvSpPr txBox="1"/>
          <p:nvPr/>
        </p:nvSpPr>
        <p:spPr>
          <a:xfrm>
            <a:off x="1412740" y="1185602"/>
            <a:ext cx="2327047" cy="461665"/>
          </a:xfrm>
          <a:prstGeom prst="rect">
            <a:avLst/>
          </a:prstGeom>
          <a:noFill/>
        </p:spPr>
        <p:txBody>
          <a:bodyPr wrap="none" rtlCol="0">
            <a:spAutoFit/>
          </a:bodyPr>
          <a:lstStyle/>
          <a:p>
            <a:r>
              <a:rPr lang="en-US" sz="2400" b="1" dirty="0"/>
              <a:t>Problem Context</a:t>
            </a:r>
          </a:p>
        </p:txBody>
      </p:sp>
      <p:sp>
        <p:nvSpPr>
          <p:cNvPr id="5" name="TextBox 4">
            <a:extLst>
              <a:ext uri="{FF2B5EF4-FFF2-40B4-BE49-F238E27FC236}">
                <a16:creationId xmlns:a16="http://schemas.microsoft.com/office/drawing/2014/main" id="{B2C03474-47D3-455C-96C3-20791975F593}"/>
              </a:ext>
            </a:extLst>
          </p:cNvPr>
          <p:cNvSpPr txBox="1"/>
          <p:nvPr/>
        </p:nvSpPr>
        <p:spPr>
          <a:xfrm>
            <a:off x="623551" y="1736063"/>
            <a:ext cx="4888033" cy="1569660"/>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rgbClr val="0070C0"/>
                </a:solidFill>
                <a:latin typeface="Calibri (Headings)"/>
                <a:ea typeface="ＭＳ Ｐゴシック" charset="0"/>
              </a:rPr>
              <a:t>Domain  of  problem </a:t>
            </a:r>
            <a:r>
              <a:rPr lang="en-US" sz="2400" b="1" dirty="0"/>
              <a:t>: </a:t>
            </a:r>
            <a:r>
              <a:rPr lang="en-US" dirty="0">
                <a:solidFill>
                  <a:schemeClr val="bg2">
                    <a:lumMod val="10000"/>
                  </a:schemeClr>
                </a:solidFill>
                <a:cs typeface="Times New Roman" panose="02020603050405020304" pitchFamily="18" charset="0"/>
              </a:rPr>
              <a:t>Cyber attacks through SMS</a:t>
            </a:r>
          </a:p>
          <a:p>
            <a:endParaRPr lang="en-US" dirty="0">
              <a:solidFill>
                <a:schemeClr val="bg2">
                  <a:lumMod val="10000"/>
                </a:schemeClr>
              </a:solidFill>
              <a:cs typeface="Times New Roman" panose="02020603050405020304" pitchFamily="18" charset="0"/>
            </a:endParaRPr>
          </a:p>
          <a:p>
            <a:pPr marL="342900" indent="-342900">
              <a:buFont typeface="Arial" panose="020B0604020202020204" pitchFamily="34" charset="0"/>
              <a:buChar char="•"/>
            </a:pPr>
            <a:r>
              <a:rPr lang="en-US" b="1" dirty="0">
                <a:solidFill>
                  <a:srgbClr val="0070C0"/>
                </a:solidFill>
                <a:ea typeface="ＭＳ Ｐゴシック" charset="0"/>
              </a:rPr>
              <a:t>Importance of problem  </a:t>
            </a:r>
            <a:r>
              <a:rPr lang="en-US" sz="1600" b="1" dirty="0">
                <a:solidFill>
                  <a:srgbClr val="0070C0"/>
                </a:solidFill>
                <a:ea typeface="ＭＳ Ｐゴシック" charset="0"/>
              </a:rPr>
              <a:t>: </a:t>
            </a:r>
            <a:r>
              <a:rPr lang="en-US" dirty="0">
                <a:solidFill>
                  <a:schemeClr val="bg2">
                    <a:lumMod val="10000"/>
                  </a:schemeClr>
                </a:solidFill>
                <a:cs typeface="Times New Roman" panose="02020603050405020304" pitchFamily="18" charset="0"/>
              </a:rPr>
              <a:t>To detect the Spam SMS </a:t>
            </a:r>
          </a:p>
        </p:txBody>
      </p:sp>
      <p:pic>
        <p:nvPicPr>
          <p:cNvPr id="3" name="Picture 2" descr="Graphical user interface, website&#10;&#10;Description automatically generated">
            <a:extLst>
              <a:ext uri="{FF2B5EF4-FFF2-40B4-BE49-F238E27FC236}">
                <a16:creationId xmlns:a16="http://schemas.microsoft.com/office/drawing/2014/main" id="{B7D1AD11-C263-4583-A1B5-D16D0F554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0260" y="772272"/>
            <a:ext cx="2824254" cy="2436237"/>
          </a:xfrm>
          <a:prstGeom prst="rect">
            <a:avLst/>
          </a:prstGeom>
        </p:spPr>
      </p:pic>
      <p:pic>
        <p:nvPicPr>
          <p:cNvPr id="7" name="Picture 6" descr="A picture containing black&#10;&#10;Description automatically generated">
            <a:extLst>
              <a:ext uri="{FF2B5EF4-FFF2-40B4-BE49-F238E27FC236}">
                <a16:creationId xmlns:a16="http://schemas.microsoft.com/office/drawing/2014/main" id="{5C90BFA8-7FC1-44EA-9985-0F5C7E29D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60" y="2997947"/>
            <a:ext cx="3699369" cy="3699369"/>
          </a:xfrm>
          <a:prstGeom prst="rect">
            <a:avLst/>
          </a:prstGeom>
        </p:spPr>
      </p:pic>
      <p:sp>
        <p:nvSpPr>
          <p:cNvPr id="8" name="TextBox 7">
            <a:extLst>
              <a:ext uri="{FF2B5EF4-FFF2-40B4-BE49-F238E27FC236}">
                <a16:creationId xmlns:a16="http://schemas.microsoft.com/office/drawing/2014/main" id="{571532B8-4DAE-4B1C-B43B-2EB621D138EB}"/>
              </a:ext>
            </a:extLst>
          </p:cNvPr>
          <p:cNvSpPr txBox="1"/>
          <p:nvPr/>
        </p:nvSpPr>
        <p:spPr>
          <a:xfrm>
            <a:off x="5442856" y="3306532"/>
            <a:ext cx="5176746" cy="26160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2800" b="1" dirty="0"/>
              <a:t>Problem Statement</a:t>
            </a:r>
          </a:p>
          <a:p>
            <a:pPr algn="just"/>
            <a:endParaRPr lang="en-US" sz="2800" b="1" dirty="0"/>
          </a:p>
          <a:p>
            <a:pPr marL="285750" indent="-285750" algn="just">
              <a:buFont typeface="Arial" panose="020B0604020202020204" pitchFamily="34" charset="0"/>
              <a:buChar char="•"/>
            </a:pPr>
            <a:r>
              <a:rPr lang="en-US" b="1" dirty="0">
                <a:solidFill>
                  <a:schemeClr val="bg2">
                    <a:lumMod val="10000"/>
                  </a:schemeClr>
                </a:solidFill>
                <a:cs typeface="Times New Roman" panose="02020603050405020304" pitchFamily="18" charset="0"/>
              </a:rPr>
              <a:t>Relation between spam and ham messages.</a:t>
            </a:r>
          </a:p>
          <a:p>
            <a:pPr algn="just">
              <a:buFont typeface="Arial" panose="020B0604020202020204" pitchFamily="34" charset="0"/>
              <a:buChar char="•"/>
            </a:pPr>
            <a:endParaRPr lang="en-US" b="1" dirty="0">
              <a:solidFill>
                <a:schemeClr val="bg2">
                  <a:lumMod val="10000"/>
                </a:schemeClr>
              </a:solidFill>
              <a:cs typeface="Times New Roman" panose="02020603050405020304" pitchFamily="18" charset="0"/>
            </a:endParaRPr>
          </a:p>
          <a:p>
            <a:pPr marL="285750" indent="-285750" algn="just">
              <a:buFont typeface="Arial" panose="020B0604020202020204" pitchFamily="34" charset="0"/>
              <a:buChar char="•"/>
            </a:pPr>
            <a:r>
              <a:rPr lang="en-US" b="1" dirty="0">
                <a:solidFill>
                  <a:schemeClr val="bg2">
                    <a:lumMod val="10000"/>
                  </a:schemeClr>
                </a:solidFill>
                <a:cs typeface="Times New Roman" panose="02020603050405020304" pitchFamily="18" charset="0"/>
              </a:rPr>
              <a:t>Frequency:  </a:t>
            </a:r>
            <a:r>
              <a:rPr lang="en-US" dirty="0">
                <a:solidFill>
                  <a:schemeClr val="bg2">
                    <a:lumMod val="10000"/>
                  </a:schemeClr>
                </a:solidFill>
                <a:cs typeface="Times New Roman" panose="02020603050405020304" pitchFamily="18" charset="0"/>
              </a:rPr>
              <a:t>what words lead to spam messages.</a:t>
            </a:r>
          </a:p>
          <a:p>
            <a:pPr algn="just"/>
            <a:endParaRPr lang="en-US" b="1" dirty="0">
              <a:solidFill>
                <a:schemeClr val="bg2">
                  <a:lumMod val="10000"/>
                </a:schemeClr>
              </a:solidFill>
              <a:cs typeface="Times New Roman" panose="02020603050405020304" pitchFamily="18" charset="0"/>
            </a:endParaRPr>
          </a:p>
          <a:p>
            <a:pPr marL="285750" indent="-285750" algn="just">
              <a:buFont typeface="Arial" panose="020B0604020202020204" pitchFamily="34" charset="0"/>
              <a:buChar char="•"/>
            </a:pPr>
            <a:r>
              <a:rPr lang="en-US" b="1" dirty="0">
                <a:solidFill>
                  <a:schemeClr val="bg2">
                    <a:lumMod val="10000"/>
                  </a:schemeClr>
                </a:solidFill>
                <a:cs typeface="Times New Roman" panose="02020603050405020304" pitchFamily="18" charset="0"/>
              </a:rPr>
              <a:t>SMS Detection: </a:t>
            </a:r>
            <a:r>
              <a:rPr lang="en-US" dirty="0">
                <a:solidFill>
                  <a:schemeClr val="bg2">
                    <a:lumMod val="10000"/>
                  </a:schemeClr>
                </a:solidFill>
                <a:cs typeface="Times New Roman" panose="02020603050405020304" pitchFamily="18" charset="0"/>
              </a:rPr>
              <a:t>To predict using machine learning models if the message received is Spam or Ham.</a:t>
            </a:r>
            <a:endParaRPr kumimoji="0" lang="en-US" sz="1800" b="0" i="0" u="none" strike="noStrike" cap="none" spc="0" normalizeH="0" baseline="0" dirty="0">
              <a:ln>
                <a:noFill/>
              </a:ln>
              <a:solidFill>
                <a:srgbClr val="116020"/>
              </a:solidFill>
              <a:effectLst/>
              <a:uFillTx/>
              <a:latin typeface="+mn-lt"/>
              <a:ea typeface="+mn-ea"/>
              <a:cs typeface="+mn-cs"/>
              <a:sym typeface="Calibri"/>
            </a:endParaRPr>
          </a:p>
        </p:txBody>
      </p:sp>
    </p:spTree>
    <p:extLst>
      <p:ext uri="{BB962C8B-B14F-4D97-AF65-F5344CB8AC3E}">
        <p14:creationId xmlns:p14="http://schemas.microsoft.com/office/powerpoint/2010/main" val="347935129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DATA</a:t>
            </a:r>
            <a:endParaRPr sz="2400" dirty="0">
              <a:solidFill>
                <a:schemeClr val="bg1"/>
              </a:solidFill>
              <a:latin typeface="Calibri (Headings)"/>
            </a:endParaRPr>
          </a:p>
        </p:txBody>
      </p:sp>
      <p:sp>
        <p:nvSpPr>
          <p:cNvPr id="4" name="TextBox 3">
            <a:extLst>
              <a:ext uri="{FF2B5EF4-FFF2-40B4-BE49-F238E27FC236}">
                <a16:creationId xmlns:a16="http://schemas.microsoft.com/office/drawing/2014/main" id="{512D5B2C-F7F9-46FC-8A36-737BF5A034E8}"/>
              </a:ext>
            </a:extLst>
          </p:cNvPr>
          <p:cNvSpPr txBox="1"/>
          <p:nvPr/>
        </p:nvSpPr>
        <p:spPr>
          <a:xfrm>
            <a:off x="4890241" y="943820"/>
            <a:ext cx="1168910" cy="461665"/>
          </a:xfrm>
          <a:prstGeom prst="rect">
            <a:avLst/>
          </a:prstGeom>
          <a:noFill/>
        </p:spPr>
        <p:txBody>
          <a:bodyPr wrap="none" rtlCol="0">
            <a:spAutoFit/>
          </a:bodyPr>
          <a:lstStyle/>
          <a:p>
            <a:r>
              <a:rPr lang="en-US" sz="2400" b="1" dirty="0">
                <a:solidFill>
                  <a:srgbClr val="002060"/>
                </a:solidFill>
                <a:latin typeface="+mj-lt"/>
                <a:cs typeface="Times New Roman" panose="02020603050405020304" pitchFamily="18" charset="0"/>
              </a:rPr>
              <a:t>Dataset</a:t>
            </a:r>
          </a:p>
        </p:txBody>
      </p:sp>
      <p:sp>
        <p:nvSpPr>
          <p:cNvPr id="2" name="TextBox 1">
            <a:extLst>
              <a:ext uri="{FF2B5EF4-FFF2-40B4-BE49-F238E27FC236}">
                <a16:creationId xmlns:a16="http://schemas.microsoft.com/office/drawing/2014/main" id="{3935D714-F886-4346-9BA8-1C94D633C627}"/>
              </a:ext>
            </a:extLst>
          </p:cNvPr>
          <p:cNvSpPr txBox="1"/>
          <p:nvPr/>
        </p:nvSpPr>
        <p:spPr>
          <a:xfrm>
            <a:off x="827314" y="2075543"/>
            <a:ext cx="10363200"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ea typeface="+mn-ea"/>
                <a:cs typeface="+mn-cs"/>
                <a:sym typeface="Calibri"/>
              </a:rPr>
              <a:t>Data Source:</a:t>
            </a:r>
          </a:p>
          <a:p>
            <a:pPr marR="0" algn="l" defTabSz="914400" rtl="0" fontAlgn="auto" latinLnBrk="0"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ea typeface="+mn-ea"/>
              <a:cs typeface="+mn-cs"/>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ea typeface="+mn-ea"/>
                <a:cs typeface="+mn-cs"/>
                <a:sym typeface="Calibri"/>
              </a:rPr>
              <a:t>Our dataset is collected from </a:t>
            </a:r>
            <a:r>
              <a:rPr kumimoji="0" lang="en-US" b="0" i="0" u="none" strike="noStrike" cap="none" spc="0" normalizeH="0" baseline="0" dirty="0">
                <a:ln>
                  <a:noFill/>
                </a:ln>
                <a:solidFill>
                  <a:srgbClr val="000000"/>
                </a:solidFill>
                <a:uFillTx/>
                <a:cs typeface="+mn-cs"/>
                <a:sym typeface="Calibri"/>
              </a:rPr>
              <a:t>t</a:t>
            </a:r>
            <a:r>
              <a:rPr lang="en-US" sz="1800" dirty="0">
                <a:solidFill>
                  <a:srgbClr val="000000"/>
                </a:solidFill>
                <a:effectLst/>
                <a:ea typeface="Calibri" panose="020F0502020204030204" pitchFamily="34" charset="0"/>
              </a:rPr>
              <a:t>he Grumble web site which is</a:t>
            </a:r>
            <a:r>
              <a:rPr lang="en-US" sz="1800" dirty="0">
                <a:effectLst/>
                <a:ea typeface="Calibri" panose="020F0502020204030204" pitchFamily="34" charset="0"/>
              </a:rPr>
              <a:t>: </a:t>
            </a:r>
            <a:r>
              <a:rPr lang="en-US" sz="1800" dirty="0">
                <a:effectLst/>
                <a:latin typeface="Times New Roman" panose="02020603050405020304" pitchFamily="18" charset="0"/>
                <a:ea typeface="Calibri" panose="020F0502020204030204" pitchFamily="34" charset="0"/>
                <a:hlinkClick r:id="rId2"/>
              </a:rPr>
              <a:t>http://www.grumbletext.co.uk/</a:t>
            </a:r>
            <a:r>
              <a:rPr lang="en-US" sz="1800" dirty="0">
                <a:effectLst/>
                <a:latin typeface="Times New Roman" panose="02020603050405020304" pitchFamily="18" charset="0"/>
                <a:ea typeface="Calibri" panose="020F0502020204030204" pitchFamily="34" charset="0"/>
              </a:rPr>
              <a:t>?. </a:t>
            </a:r>
            <a:r>
              <a:rPr lang="en-US" dirty="0">
                <a:solidFill>
                  <a:srgbClr val="000000"/>
                </a:solidFill>
                <a:ea typeface="Calibri" panose="020F0502020204030204" pitchFamily="34" charset="0"/>
              </a:rPr>
              <a:t>This dataset consists of spam and ham messages that are collected over years from trusted sources by the authors.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solidFill>
                <a:srgbClr val="000000"/>
              </a:solidFill>
              <a:ea typeface="Calibri" panose="020F0502020204030204" pitchFamily="34" charset="0"/>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ea typeface="Calibri" panose="020F0502020204030204" pitchFamily="34" charset="0"/>
              </a:rPr>
              <a:t>We have the total dataset for analysis without sampling it.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sz="1800" dirty="0">
              <a:solidFill>
                <a:srgbClr val="000000"/>
              </a:solidFill>
              <a:effectLst/>
              <a:ea typeface="Calibri" panose="020F0502020204030204" pitchFamily="34" charset="0"/>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116020"/>
              </a:solidFill>
              <a:effectLst/>
              <a:uFillTx/>
              <a:latin typeface="+mn-lt"/>
              <a:ea typeface="+mn-ea"/>
              <a:cs typeface="+mn-cs"/>
              <a:sym typeface="Calibri"/>
            </a:endParaRPr>
          </a:p>
        </p:txBody>
      </p:sp>
      <p:graphicFrame>
        <p:nvGraphicFramePr>
          <p:cNvPr id="3" name="Table 2">
            <a:extLst>
              <a:ext uri="{FF2B5EF4-FFF2-40B4-BE49-F238E27FC236}">
                <a16:creationId xmlns:a16="http://schemas.microsoft.com/office/drawing/2014/main" id="{2970CEE1-A8EA-4A4C-AE2C-5811B1F5365A}"/>
              </a:ext>
            </a:extLst>
          </p:cNvPr>
          <p:cNvGraphicFramePr>
            <a:graphicFrameLocks noGrp="1"/>
          </p:cNvGraphicFramePr>
          <p:nvPr>
            <p:extLst>
              <p:ext uri="{D42A27DB-BD31-4B8C-83A1-F6EECF244321}">
                <p14:modId xmlns:p14="http://schemas.microsoft.com/office/powerpoint/2010/main" val="3839367727"/>
              </p:ext>
            </p:extLst>
          </p:nvPr>
        </p:nvGraphicFramePr>
        <p:xfrm>
          <a:off x="3021287" y="4070605"/>
          <a:ext cx="4906818" cy="1966635"/>
        </p:xfrm>
        <a:graphic>
          <a:graphicData uri="http://schemas.openxmlformats.org/drawingml/2006/table">
            <a:tbl>
              <a:tblPr firstRow="1" bandRow="1">
                <a:tableStyleId>{1E171933-4619-4E11-9A3F-F7608DF75F80}</a:tableStyleId>
              </a:tblPr>
              <a:tblGrid>
                <a:gridCol w="2453409">
                  <a:extLst>
                    <a:ext uri="{9D8B030D-6E8A-4147-A177-3AD203B41FA5}">
                      <a16:colId xmlns:a16="http://schemas.microsoft.com/office/drawing/2014/main" val="1076267481"/>
                    </a:ext>
                  </a:extLst>
                </a:gridCol>
                <a:gridCol w="2453409">
                  <a:extLst>
                    <a:ext uri="{9D8B030D-6E8A-4147-A177-3AD203B41FA5}">
                      <a16:colId xmlns:a16="http://schemas.microsoft.com/office/drawing/2014/main" val="4056396232"/>
                    </a:ext>
                  </a:extLst>
                </a:gridCol>
              </a:tblGrid>
              <a:tr h="655545">
                <a:tc>
                  <a:txBody>
                    <a:bodyPr/>
                    <a:lstStyle/>
                    <a:p>
                      <a:r>
                        <a:rPr lang="en-US" b="1" dirty="0">
                          <a:solidFill>
                            <a:srgbClr val="000000"/>
                          </a:solidFill>
                        </a:rPr>
                        <a:t>Dataset Owner : </a:t>
                      </a:r>
                    </a:p>
                  </a:txBody>
                  <a:tcPr>
                    <a:solidFill>
                      <a:schemeClr val="bg1">
                        <a:lumMod val="95000"/>
                      </a:schemeClr>
                    </a:solidFill>
                  </a:tcPr>
                </a:tc>
                <a:tc>
                  <a:txBody>
                    <a:bodyPr/>
                    <a:lstStyle/>
                    <a:p>
                      <a:r>
                        <a:rPr lang="en-US" sz="1600" b="1" i="0" u="none" strike="noStrike" cap="none" spc="0" baseline="0" dirty="0">
                          <a:ln>
                            <a:noFill/>
                          </a:ln>
                          <a:solidFill>
                            <a:srgbClr val="000000"/>
                          </a:solidFill>
                          <a:effectLst/>
                          <a:uFillTx/>
                          <a:latin typeface="+mn-lt"/>
                          <a:ea typeface="+mn-ea"/>
                          <a:cs typeface="+mn-cs"/>
                          <a:sym typeface="Arial"/>
                        </a:rPr>
                        <a:t>Grumble </a:t>
                      </a:r>
                      <a:endParaRPr lang="en-US" b="1" dirty="0">
                        <a:solidFill>
                          <a:srgbClr val="000000"/>
                        </a:solidFill>
                      </a:endParaRPr>
                    </a:p>
                  </a:txBody>
                  <a:tcPr>
                    <a:solidFill>
                      <a:schemeClr val="bg1">
                        <a:lumMod val="95000"/>
                      </a:schemeClr>
                    </a:solidFill>
                  </a:tcPr>
                </a:tc>
                <a:extLst>
                  <a:ext uri="{0D108BD9-81ED-4DB2-BD59-A6C34878D82A}">
                    <a16:rowId xmlns:a16="http://schemas.microsoft.com/office/drawing/2014/main" val="3734531717"/>
                  </a:ext>
                </a:extLst>
              </a:tr>
              <a:tr h="655545">
                <a:tc>
                  <a:txBody>
                    <a:bodyPr/>
                    <a:lstStyle/>
                    <a:p>
                      <a:r>
                        <a:rPr lang="en-US" b="1" dirty="0">
                          <a:solidFill>
                            <a:srgbClr val="000000"/>
                          </a:solidFill>
                        </a:rPr>
                        <a:t>Dataset Type :</a:t>
                      </a:r>
                    </a:p>
                  </a:txBody>
                  <a:tcPr>
                    <a:solidFill>
                      <a:schemeClr val="bg1">
                        <a:lumMod val="95000"/>
                      </a:schemeClr>
                    </a:solidFill>
                  </a:tcPr>
                </a:tc>
                <a:tc>
                  <a:txBody>
                    <a:bodyPr/>
                    <a:lstStyle/>
                    <a:p>
                      <a:r>
                        <a:rPr lang="en-US" b="1" dirty="0">
                          <a:solidFill>
                            <a:srgbClr val="000000"/>
                          </a:solidFill>
                          <a:cs typeface="Times New Roman" panose="02020603050405020304" pitchFamily="18" charset="0"/>
                        </a:rPr>
                        <a:t>CSV</a:t>
                      </a:r>
                      <a:endParaRPr lang="en-US" b="1" dirty="0"/>
                    </a:p>
                  </a:txBody>
                  <a:tcPr>
                    <a:solidFill>
                      <a:schemeClr val="bg1">
                        <a:lumMod val="95000"/>
                      </a:schemeClr>
                    </a:solidFill>
                  </a:tcPr>
                </a:tc>
                <a:extLst>
                  <a:ext uri="{0D108BD9-81ED-4DB2-BD59-A6C34878D82A}">
                    <a16:rowId xmlns:a16="http://schemas.microsoft.com/office/drawing/2014/main" val="3964810964"/>
                  </a:ext>
                </a:extLst>
              </a:tr>
              <a:tr h="655545">
                <a:tc>
                  <a:txBody>
                    <a:bodyPr/>
                    <a:lstStyle/>
                    <a:p>
                      <a:r>
                        <a:rPr lang="en-US" b="1" dirty="0">
                          <a:solidFill>
                            <a:srgbClr val="000000"/>
                          </a:solidFill>
                        </a:rPr>
                        <a:t>Messages :</a:t>
                      </a:r>
                    </a:p>
                  </a:txBody>
                  <a:tcPr>
                    <a:solidFill>
                      <a:schemeClr val="bg1">
                        <a:lumMod val="95000"/>
                      </a:schemeClr>
                    </a:solidFill>
                  </a:tcPr>
                </a:tc>
                <a:tc>
                  <a:txBody>
                    <a:bodyPr/>
                    <a:lstStyle/>
                    <a:p>
                      <a:r>
                        <a:rPr lang="en-US" sz="1600" b="1" i="0" u="none" strike="noStrike" cap="none" spc="0" baseline="0" dirty="0">
                          <a:ln>
                            <a:noFill/>
                          </a:ln>
                          <a:solidFill>
                            <a:srgbClr val="000000"/>
                          </a:solidFill>
                          <a:effectLst/>
                          <a:uFillTx/>
                          <a:latin typeface="+mn-lt"/>
                          <a:ea typeface="+mn-ea"/>
                          <a:cs typeface="+mn-cs"/>
                          <a:sym typeface="Arial"/>
                        </a:rPr>
                        <a:t>10,000 legitimate messages </a:t>
                      </a:r>
                      <a:endParaRPr lang="en-US" b="1" dirty="0">
                        <a:solidFill>
                          <a:srgbClr val="000000"/>
                        </a:solidFill>
                      </a:endParaRPr>
                    </a:p>
                  </a:txBody>
                  <a:tcPr>
                    <a:solidFill>
                      <a:schemeClr val="bg1">
                        <a:lumMod val="95000"/>
                      </a:schemeClr>
                    </a:solidFill>
                  </a:tcPr>
                </a:tc>
                <a:extLst>
                  <a:ext uri="{0D108BD9-81ED-4DB2-BD59-A6C34878D82A}">
                    <a16:rowId xmlns:a16="http://schemas.microsoft.com/office/drawing/2014/main" val="4255999985"/>
                  </a:ext>
                </a:extLst>
              </a:tr>
            </a:tbl>
          </a:graphicData>
        </a:graphic>
      </p:graphicFrame>
    </p:spTree>
    <p:extLst>
      <p:ext uri="{BB962C8B-B14F-4D97-AF65-F5344CB8AC3E}">
        <p14:creationId xmlns:p14="http://schemas.microsoft.com/office/powerpoint/2010/main" val="4238878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WORKING PLAN</a:t>
            </a:r>
            <a:endParaRPr sz="2400" dirty="0">
              <a:solidFill>
                <a:schemeClr val="bg1"/>
              </a:solidFill>
              <a:latin typeface="Calibri (Headings)"/>
            </a:endParaRPr>
          </a:p>
        </p:txBody>
      </p:sp>
      <p:sp>
        <p:nvSpPr>
          <p:cNvPr id="4" name="TextBox 3">
            <a:extLst>
              <a:ext uri="{FF2B5EF4-FFF2-40B4-BE49-F238E27FC236}">
                <a16:creationId xmlns:a16="http://schemas.microsoft.com/office/drawing/2014/main" id="{26382A73-3622-4E71-8EA9-9A389A7BE596}"/>
              </a:ext>
            </a:extLst>
          </p:cNvPr>
          <p:cNvSpPr txBox="1"/>
          <p:nvPr/>
        </p:nvSpPr>
        <p:spPr>
          <a:xfrm>
            <a:off x="4625294" y="735730"/>
            <a:ext cx="2586798" cy="523220"/>
          </a:xfrm>
          <a:prstGeom prst="rect">
            <a:avLst/>
          </a:prstGeom>
          <a:noFill/>
        </p:spPr>
        <p:txBody>
          <a:bodyPr wrap="none" rtlCol="0">
            <a:spAutoFit/>
          </a:bodyPr>
          <a:lstStyle/>
          <a:p>
            <a:r>
              <a:rPr lang="en-US" sz="2800" b="1" dirty="0">
                <a:solidFill>
                  <a:srgbClr val="002060"/>
                </a:solidFill>
              </a:rPr>
              <a:t>Project Lifecycle</a:t>
            </a:r>
          </a:p>
        </p:txBody>
      </p:sp>
      <p:pic>
        <p:nvPicPr>
          <p:cNvPr id="6" name="Picture 5" descr="Diagram&#10;&#10;Description automatically generated">
            <a:extLst>
              <a:ext uri="{FF2B5EF4-FFF2-40B4-BE49-F238E27FC236}">
                <a16:creationId xmlns:a16="http://schemas.microsoft.com/office/drawing/2014/main" id="{F1D819BA-73A5-4EC7-8ABC-35A3B3C68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51" y="1258950"/>
            <a:ext cx="10871201" cy="5599049"/>
          </a:xfrm>
          <a:prstGeom prst="rect">
            <a:avLst/>
          </a:prstGeom>
        </p:spPr>
      </p:pic>
    </p:spTree>
    <p:extLst>
      <p:ext uri="{BB962C8B-B14F-4D97-AF65-F5344CB8AC3E}">
        <p14:creationId xmlns:p14="http://schemas.microsoft.com/office/powerpoint/2010/main" val="18561920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7</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DATA DESCRIPTION</a:t>
            </a:r>
            <a:endParaRPr sz="2400" dirty="0">
              <a:solidFill>
                <a:schemeClr val="bg1"/>
              </a:solidFill>
              <a:latin typeface="Calibri (Headings)"/>
            </a:endParaRPr>
          </a:p>
        </p:txBody>
      </p:sp>
      <p:sp>
        <p:nvSpPr>
          <p:cNvPr id="4" name="TextBox 3">
            <a:extLst>
              <a:ext uri="{FF2B5EF4-FFF2-40B4-BE49-F238E27FC236}">
                <a16:creationId xmlns:a16="http://schemas.microsoft.com/office/drawing/2014/main" id="{3D9ED84D-E56D-4E60-9474-1A7DA4C081A8}"/>
              </a:ext>
            </a:extLst>
          </p:cNvPr>
          <p:cNvSpPr txBox="1"/>
          <p:nvPr/>
        </p:nvSpPr>
        <p:spPr>
          <a:xfrm>
            <a:off x="4938022" y="774460"/>
            <a:ext cx="2315955" cy="461665"/>
          </a:xfrm>
          <a:prstGeom prst="rect">
            <a:avLst/>
          </a:prstGeom>
          <a:noFill/>
        </p:spPr>
        <p:txBody>
          <a:bodyPr wrap="none" rtlCol="0">
            <a:spAutoFit/>
          </a:bodyPr>
          <a:lstStyle/>
          <a:p>
            <a:r>
              <a:rPr lang="en-US" sz="2400" b="1" dirty="0">
                <a:solidFill>
                  <a:srgbClr val="002060"/>
                </a:solidFill>
              </a:rPr>
              <a:t>Data Description</a:t>
            </a:r>
          </a:p>
        </p:txBody>
      </p:sp>
      <p:graphicFrame>
        <p:nvGraphicFramePr>
          <p:cNvPr id="2" name="Table 1">
            <a:extLst>
              <a:ext uri="{FF2B5EF4-FFF2-40B4-BE49-F238E27FC236}">
                <a16:creationId xmlns:a16="http://schemas.microsoft.com/office/drawing/2014/main" id="{B5263E1A-E66F-443D-9660-24ECE5CC25B0}"/>
              </a:ext>
            </a:extLst>
          </p:cNvPr>
          <p:cNvGraphicFramePr>
            <a:graphicFrameLocks noGrp="1"/>
          </p:cNvGraphicFramePr>
          <p:nvPr>
            <p:extLst>
              <p:ext uri="{D42A27DB-BD31-4B8C-83A1-F6EECF244321}">
                <p14:modId xmlns:p14="http://schemas.microsoft.com/office/powerpoint/2010/main" val="2064063445"/>
              </p:ext>
            </p:extLst>
          </p:nvPr>
        </p:nvGraphicFramePr>
        <p:xfrm>
          <a:off x="2020550" y="2162628"/>
          <a:ext cx="8226536" cy="1799770"/>
        </p:xfrm>
        <a:graphic>
          <a:graphicData uri="http://schemas.openxmlformats.org/drawingml/2006/table">
            <a:tbl>
              <a:tblPr firstRow="1" bandRow="1">
                <a:tableStyleId>{B301B821-A1FF-4177-AEE7-76D212191A09}</a:tableStyleId>
              </a:tblPr>
              <a:tblGrid>
                <a:gridCol w="542422">
                  <a:extLst>
                    <a:ext uri="{9D8B030D-6E8A-4147-A177-3AD203B41FA5}">
                      <a16:colId xmlns:a16="http://schemas.microsoft.com/office/drawing/2014/main" val="834548173"/>
                    </a:ext>
                  </a:extLst>
                </a:gridCol>
                <a:gridCol w="1439876">
                  <a:extLst>
                    <a:ext uri="{9D8B030D-6E8A-4147-A177-3AD203B41FA5}">
                      <a16:colId xmlns:a16="http://schemas.microsoft.com/office/drawing/2014/main" val="1005755902"/>
                    </a:ext>
                  </a:extLst>
                </a:gridCol>
                <a:gridCol w="3122119">
                  <a:extLst>
                    <a:ext uri="{9D8B030D-6E8A-4147-A177-3AD203B41FA5}">
                      <a16:colId xmlns:a16="http://schemas.microsoft.com/office/drawing/2014/main" val="1097907818"/>
                    </a:ext>
                  </a:extLst>
                </a:gridCol>
                <a:gridCol w="3122119">
                  <a:extLst>
                    <a:ext uri="{9D8B030D-6E8A-4147-A177-3AD203B41FA5}">
                      <a16:colId xmlns:a16="http://schemas.microsoft.com/office/drawing/2014/main" val="3133685187"/>
                    </a:ext>
                  </a:extLst>
                </a:gridCol>
              </a:tblGrid>
              <a:tr h="561220">
                <a:tc>
                  <a:txBody>
                    <a:bodyPr/>
                    <a:lstStyle/>
                    <a:p>
                      <a:r>
                        <a:rPr lang="en-US" sz="1400" dirty="0">
                          <a:solidFill>
                            <a:srgbClr val="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Attribute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Description of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Data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172767"/>
                  </a:ext>
                </a:extLst>
              </a:tr>
              <a:tr h="612831">
                <a:tc>
                  <a:txBody>
                    <a:bodyPr/>
                    <a:lstStyle/>
                    <a:p>
                      <a:r>
                        <a:rPr lang="en-US" sz="1400" dirty="0">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rgbClr val="000000"/>
                          </a:solidFill>
                        </a:rPr>
                        <a:t>SPAM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rgbClr val="000000"/>
                          </a:solidFill>
                        </a:rPr>
                        <a:t>Spam messages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rgbClr val="000000"/>
                          </a:solidFill>
                        </a:rPr>
                        <a:t>Text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177285"/>
                  </a:ext>
                </a:extLst>
              </a:tr>
              <a:tr h="625719">
                <a:tc>
                  <a:txBody>
                    <a:bodyPr/>
                    <a:lstStyle/>
                    <a:p>
                      <a:r>
                        <a:rPr lang="en-US" sz="1400" dirty="0">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rgbClr val="000000"/>
                          </a:solidFill>
                        </a:rPr>
                        <a:t>HAM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rgbClr val="000000"/>
                          </a:solidFill>
                        </a:rPr>
                        <a:t>Ham messages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rgbClr val="000000"/>
                          </a:solidFill>
                        </a:rPr>
                        <a:t>Text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245764"/>
                  </a:ext>
                </a:extLst>
              </a:tr>
            </a:tbl>
          </a:graphicData>
        </a:graphic>
      </p:graphicFrame>
    </p:spTree>
    <p:extLst>
      <p:ext uri="{BB962C8B-B14F-4D97-AF65-F5344CB8AC3E}">
        <p14:creationId xmlns:p14="http://schemas.microsoft.com/office/powerpoint/2010/main" val="240771249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a:t>
            </a:fld>
            <a:endParaRPr/>
          </a:p>
        </p:txBody>
      </p:sp>
      <p:sp>
        <p:nvSpPr>
          <p:cNvPr id="451" name="Text Placeholder 2"/>
          <p:cNvSpPr txBox="1">
            <a:spLocks noGrp="1"/>
          </p:cNvSpPr>
          <p:nvPr>
            <p:ph type="body" sz="quarter" idx="1"/>
          </p:nvPr>
        </p:nvSpPr>
        <p:spPr>
          <a:xfrm>
            <a:off x="623551"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DATA PRE - PROCESSING</a:t>
            </a:r>
            <a:endParaRPr sz="2400" dirty="0">
              <a:solidFill>
                <a:schemeClr val="bg1"/>
              </a:solidFill>
              <a:latin typeface="Calibri (Headings)"/>
            </a:endParaRPr>
          </a:p>
        </p:txBody>
      </p:sp>
      <p:sp>
        <p:nvSpPr>
          <p:cNvPr id="4" name="TextBox 3">
            <a:extLst>
              <a:ext uri="{FF2B5EF4-FFF2-40B4-BE49-F238E27FC236}">
                <a16:creationId xmlns:a16="http://schemas.microsoft.com/office/drawing/2014/main" id="{A103D7FF-049F-4E80-8105-29D6347F409B}"/>
              </a:ext>
            </a:extLst>
          </p:cNvPr>
          <p:cNvSpPr txBox="1"/>
          <p:nvPr/>
        </p:nvSpPr>
        <p:spPr>
          <a:xfrm>
            <a:off x="4205418" y="1930400"/>
            <a:ext cx="2874736" cy="461665"/>
          </a:xfrm>
          <a:prstGeom prst="rect">
            <a:avLst/>
          </a:prstGeom>
          <a:noFill/>
        </p:spPr>
        <p:txBody>
          <a:bodyPr wrap="square" rtlCol="0">
            <a:spAutoFit/>
          </a:bodyPr>
          <a:lstStyle/>
          <a:p>
            <a:r>
              <a:rPr lang="en-US" sz="2400" b="1" dirty="0">
                <a:solidFill>
                  <a:srgbClr val="002060"/>
                </a:solidFill>
              </a:rPr>
              <a:t>Data Pre-processing</a:t>
            </a:r>
          </a:p>
        </p:txBody>
      </p:sp>
      <p:graphicFrame>
        <p:nvGraphicFramePr>
          <p:cNvPr id="7" name="Diagram 6">
            <a:extLst>
              <a:ext uri="{FF2B5EF4-FFF2-40B4-BE49-F238E27FC236}">
                <a16:creationId xmlns:a16="http://schemas.microsoft.com/office/drawing/2014/main" id="{55E35A80-40A1-4394-8482-2EE723C2E528}"/>
              </a:ext>
            </a:extLst>
          </p:cNvPr>
          <p:cNvGraphicFramePr/>
          <p:nvPr>
            <p:extLst>
              <p:ext uri="{D42A27DB-BD31-4B8C-83A1-F6EECF244321}">
                <p14:modId xmlns:p14="http://schemas.microsoft.com/office/powerpoint/2010/main" val="155274115"/>
              </p:ext>
            </p:extLst>
          </p:nvPr>
        </p:nvGraphicFramePr>
        <p:xfrm>
          <a:off x="1393371" y="1930400"/>
          <a:ext cx="9452429"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324328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1"/>
          <p:cNvSpPr txBox="1">
            <a:spLocks noGrp="1"/>
          </p:cNvSpPr>
          <p:nvPr>
            <p:ph type="sldNum" sz="quarter" idx="2"/>
          </p:nvPr>
        </p:nvSpPr>
        <p:spPr>
          <a:xfrm>
            <a:off x="406400" y="6383923"/>
            <a:ext cx="217151" cy="31339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a:t>
            </a:fld>
            <a:endParaRPr/>
          </a:p>
        </p:txBody>
      </p:sp>
      <p:sp>
        <p:nvSpPr>
          <p:cNvPr id="451" name="Text Placeholder 2"/>
          <p:cNvSpPr txBox="1">
            <a:spLocks noGrp="1"/>
          </p:cNvSpPr>
          <p:nvPr>
            <p:ph type="body" sz="quarter" idx="1"/>
          </p:nvPr>
        </p:nvSpPr>
        <p:spPr>
          <a:xfrm>
            <a:off x="660399" y="160684"/>
            <a:ext cx="10871201" cy="488924"/>
          </a:xfrm>
          <a:prstGeom prst="rect">
            <a:avLst/>
          </a:prstGeom>
          <a:solidFill>
            <a:schemeClr val="accent6"/>
          </a:solidFill>
        </p:spPr>
        <p:txBody>
          <a:bodyPr>
            <a:noAutofit/>
          </a:bodyPr>
          <a:lstStyle>
            <a:lvl1pPr marL="312039" indent="-624078" algn="ctr" defTabSz="832104">
              <a:spcBef>
                <a:spcPts val="0"/>
              </a:spcBef>
              <a:defRPr sz="2548" b="1" i="1">
                <a:solidFill>
                  <a:srgbClr val="1A6613"/>
                </a:solidFill>
                <a:latin typeface="+mn-lt"/>
                <a:ea typeface="+mn-ea"/>
                <a:cs typeface="+mn-cs"/>
                <a:sym typeface="Calibri"/>
              </a:defRPr>
            </a:lvl1pPr>
          </a:lstStyle>
          <a:p>
            <a:pPr algn="l"/>
            <a:r>
              <a:rPr lang="en-US" sz="2400" dirty="0">
                <a:solidFill>
                  <a:schemeClr val="bg1"/>
                </a:solidFill>
                <a:latin typeface="Calibri (Headings)"/>
              </a:rPr>
              <a:t>SMS SPAM DETECTOR – EXPLORATORY DATA ANALYSIS</a:t>
            </a:r>
            <a:endParaRPr sz="2400" dirty="0">
              <a:solidFill>
                <a:schemeClr val="bg1"/>
              </a:solidFill>
              <a:latin typeface="Calibri (Headings)"/>
            </a:endParaRPr>
          </a:p>
        </p:txBody>
      </p:sp>
      <p:pic>
        <p:nvPicPr>
          <p:cNvPr id="3" name="Picture 2">
            <a:extLst>
              <a:ext uri="{FF2B5EF4-FFF2-40B4-BE49-F238E27FC236}">
                <a16:creationId xmlns:a16="http://schemas.microsoft.com/office/drawing/2014/main" id="{14006F02-D0EC-4713-91F8-561A9A86E159}"/>
              </a:ext>
            </a:extLst>
          </p:cNvPr>
          <p:cNvPicPr>
            <a:picLocks noChangeAspect="1"/>
          </p:cNvPicPr>
          <p:nvPr/>
        </p:nvPicPr>
        <p:blipFill>
          <a:blip r:embed="rId2"/>
          <a:stretch>
            <a:fillRect/>
          </a:stretch>
        </p:blipFill>
        <p:spPr>
          <a:xfrm>
            <a:off x="6727371" y="2290762"/>
            <a:ext cx="4804229" cy="2276474"/>
          </a:xfrm>
          <a:prstGeom prst="rect">
            <a:avLst/>
          </a:prstGeom>
        </p:spPr>
      </p:pic>
      <p:pic>
        <p:nvPicPr>
          <p:cNvPr id="5" name="Picture 4">
            <a:extLst>
              <a:ext uri="{FF2B5EF4-FFF2-40B4-BE49-F238E27FC236}">
                <a16:creationId xmlns:a16="http://schemas.microsoft.com/office/drawing/2014/main" id="{3FE8075A-7577-4D93-9AE6-C9995149EE07}"/>
              </a:ext>
            </a:extLst>
          </p:cNvPr>
          <p:cNvPicPr>
            <a:picLocks noChangeAspect="1"/>
          </p:cNvPicPr>
          <p:nvPr/>
        </p:nvPicPr>
        <p:blipFill>
          <a:blip r:embed="rId3"/>
          <a:stretch>
            <a:fillRect/>
          </a:stretch>
        </p:blipFill>
        <p:spPr>
          <a:xfrm>
            <a:off x="304799" y="2337932"/>
            <a:ext cx="4804229" cy="2276475"/>
          </a:xfrm>
          <a:prstGeom prst="rect">
            <a:avLst/>
          </a:prstGeom>
        </p:spPr>
      </p:pic>
      <p:sp>
        <p:nvSpPr>
          <p:cNvPr id="6" name="Arrow: Right 5">
            <a:extLst>
              <a:ext uri="{FF2B5EF4-FFF2-40B4-BE49-F238E27FC236}">
                <a16:creationId xmlns:a16="http://schemas.microsoft.com/office/drawing/2014/main" id="{ECCCD5D7-A71C-429E-A235-76E696319EF5}"/>
              </a:ext>
            </a:extLst>
          </p:cNvPr>
          <p:cNvSpPr/>
          <p:nvPr/>
        </p:nvSpPr>
        <p:spPr>
          <a:xfrm>
            <a:off x="5413829" y="3298371"/>
            <a:ext cx="1059542" cy="488924"/>
          </a:xfrm>
          <a:prstGeom prst="rightArrow">
            <a:avLst/>
          </a:prstGeom>
          <a:solidFill>
            <a:srgbClr val="FFFFFF"/>
          </a:solidFill>
          <a:ln w="42500" cap="flat">
            <a:solidFill>
              <a:schemeClr val="accent1"/>
            </a:solidFill>
            <a:prstDash val="solid"/>
            <a:round/>
          </a:ln>
          <a:effectLst>
            <a:outerShdw blurRad="63500" dist="38100" dir="5400000" rotWithShape="0">
              <a:srgbClr val="000000">
                <a:alpha val="4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1602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4F23085B-CF6B-4627-AF08-D82919ACDCEB}"/>
              </a:ext>
            </a:extLst>
          </p:cNvPr>
          <p:cNvSpPr txBox="1"/>
          <p:nvPr/>
        </p:nvSpPr>
        <p:spPr>
          <a:xfrm>
            <a:off x="1295399" y="1145554"/>
            <a:ext cx="3084286"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Calibri"/>
              </a:rPr>
              <a:t>Dataset Without Stop Words and Stemming</a:t>
            </a:r>
          </a:p>
        </p:txBody>
      </p:sp>
      <p:sp>
        <p:nvSpPr>
          <p:cNvPr id="10" name="TextBox 9">
            <a:extLst>
              <a:ext uri="{FF2B5EF4-FFF2-40B4-BE49-F238E27FC236}">
                <a16:creationId xmlns:a16="http://schemas.microsoft.com/office/drawing/2014/main" id="{682C94DE-745D-4983-9391-471715DC8EFE}"/>
              </a:ext>
            </a:extLst>
          </p:cNvPr>
          <p:cNvSpPr txBox="1"/>
          <p:nvPr/>
        </p:nvSpPr>
        <p:spPr>
          <a:xfrm>
            <a:off x="7587342" y="1145554"/>
            <a:ext cx="308428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Calibri"/>
              </a:rPr>
              <a:t>Dataset After using Stop Words and Stemming</a:t>
            </a:r>
          </a:p>
        </p:txBody>
      </p:sp>
    </p:spTree>
    <p:extLst>
      <p:ext uri="{BB962C8B-B14F-4D97-AF65-F5344CB8AC3E}">
        <p14:creationId xmlns:p14="http://schemas.microsoft.com/office/powerpoint/2010/main" val="2812463374"/>
      </p:ext>
    </p:extLst>
  </p:cSld>
  <p:clrMapOvr>
    <a:masterClrMapping/>
  </p:clrMapOvr>
  <p:transition spd="med"/>
</p:sld>
</file>

<file path=ppt/theme/theme1.xml><?xml version="1.0" encoding="utf-8"?>
<a:theme xmlns:a="http://schemas.openxmlformats.org/drawingml/2006/main" name="MasonBrand.pxtx">
  <a:themeElements>
    <a:clrScheme name="MasonBrand.pxtx">
      <a:dk1>
        <a:srgbClr val="11602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fontScheme name="MasonBrand.pxtx">
      <a:majorFont>
        <a:latin typeface="Helvetica"/>
        <a:ea typeface="Helvetica"/>
        <a:cs typeface="Helvetica"/>
      </a:majorFont>
      <a:minorFont>
        <a:latin typeface="Calibri"/>
        <a:ea typeface="Calibri"/>
        <a:cs typeface="Calibri"/>
      </a:minorFont>
    </a:fontScheme>
    <a:fmtScheme name="MasonBrand.pxtx">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38100" dir="5400000" rotWithShape="0">
              <a:srgbClr val="000000">
                <a:alpha val="40000"/>
              </a:srgbClr>
            </a:outerShdw>
          </a:effectLst>
        </a:effectStyle>
        <a:effectStyle>
          <a:effectLst>
            <a:outerShdw blurRad="63500" dist="38100" dir="5400000" rotWithShape="0">
              <a:srgbClr val="000000">
                <a:alpha val="40000"/>
              </a:srgbClr>
            </a:outerShdw>
          </a:effectLst>
        </a:effectStyle>
        <a:effectStyle>
          <a:effectLst>
            <a:outerShdw blurRad="63500" dist="381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2500" cap="flat">
          <a:solidFill>
            <a:schemeClr val="accent1"/>
          </a:solidFill>
          <a:prstDash val="solid"/>
          <a:round/>
        </a:ln>
        <a:effectLst>
          <a:outerShdw blurRad="63500" dist="38100" dir="5400000" rotWithShape="0">
            <a:srgbClr val="000000">
              <a:alpha val="4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2500" cap="flat">
          <a:solidFill>
            <a:schemeClr val="accent1"/>
          </a:solidFill>
          <a:prstDash val="solid"/>
          <a:round/>
        </a:ln>
        <a:effectLst>
          <a:outerShdw blurRad="63500" dist="381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asonBrand.pxtx">
  <a:themeElements>
    <a:clrScheme name="MasonBrand.pxtx">
      <a:dk1>
        <a:srgbClr val="000000"/>
      </a:dk1>
      <a:lt1>
        <a:srgbClr val="FFFFFF"/>
      </a:lt1>
      <a:dk2>
        <a:srgbClr val="A7A7A7"/>
      </a:dk2>
      <a:lt2>
        <a:srgbClr val="535353"/>
      </a:lt2>
      <a:accent1>
        <a:srgbClr val="990B01"/>
      </a:accent1>
      <a:accent2>
        <a:srgbClr val="DFBD17"/>
      </a:accent2>
      <a:accent3>
        <a:srgbClr val="99611F"/>
      </a:accent3>
      <a:accent4>
        <a:srgbClr val="8C7B70"/>
      </a:accent4>
      <a:accent5>
        <a:srgbClr val="719920"/>
      </a:accent5>
      <a:accent6>
        <a:srgbClr val="EE6D17"/>
      </a:accent6>
      <a:hlink>
        <a:srgbClr val="0000FF"/>
      </a:hlink>
      <a:folHlink>
        <a:srgbClr val="FF00FF"/>
      </a:folHlink>
    </a:clrScheme>
    <a:fontScheme name="MasonBrand.pxtx">
      <a:majorFont>
        <a:latin typeface="Helvetica"/>
        <a:ea typeface="Helvetica"/>
        <a:cs typeface="Helvetica"/>
      </a:majorFont>
      <a:minorFont>
        <a:latin typeface="Calibri"/>
        <a:ea typeface="Calibri"/>
        <a:cs typeface="Calibri"/>
      </a:minorFont>
    </a:fontScheme>
    <a:fmtScheme name="MasonBrand.pxtx">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38100" dir="5400000" rotWithShape="0">
              <a:srgbClr val="000000">
                <a:alpha val="40000"/>
              </a:srgbClr>
            </a:outerShdw>
          </a:effectLst>
        </a:effectStyle>
        <a:effectStyle>
          <a:effectLst>
            <a:outerShdw blurRad="63500" dist="38100" dir="5400000" rotWithShape="0">
              <a:srgbClr val="000000">
                <a:alpha val="40000"/>
              </a:srgbClr>
            </a:outerShdw>
          </a:effectLst>
        </a:effectStyle>
        <a:effectStyle>
          <a:effectLst>
            <a:outerShdw blurRad="63500" dist="381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2500" cap="flat">
          <a:solidFill>
            <a:schemeClr val="accent1"/>
          </a:solidFill>
          <a:prstDash val="solid"/>
          <a:round/>
        </a:ln>
        <a:effectLst>
          <a:outerShdw blurRad="63500" dist="38100" dir="5400000" rotWithShape="0">
            <a:srgbClr val="000000">
              <a:alpha val="4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2500" cap="flat">
          <a:solidFill>
            <a:schemeClr val="accent1"/>
          </a:solidFill>
          <a:prstDash val="solid"/>
          <a:round/>
        </a:ln>
        <a:effectLst>
          <a:outerShdw blurRad="63500" dist="381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1602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TM03090434[[fn=Wood Type]]</Template>
  <TotalTime>8651</TotalTime>
  <Words>1396</Words>
  <Application>Microsoft Office PowerPoint</Application>
  <PresentationFormat>Widescreen</PresentationFormat>
  <Paragraphs>240</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Broadway</vt:lpstr>
      <vt:lpstr>Calibri</vt:lpstr>
      <vt:lpstr>Calibri (Headings)</vt:lpstr>
      <vt:lpstr>Calibri Light</vt:lpstr>
      <vt:lpstr>Helvetica</vt:lpstr>
      <vt:lpstr>Times New Roman</vt:lpstr>
      <vt:lpstr>MasonBrand.pxtx</vt:lpstr>
      <vt:lpstr>AIT 590 final Project - SMS Spam Detection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George Mason University  Board</dc:title>
  <dc:creator>Preston A Williams</dc:creator>
  <cp:lastModifiedBy>Shashank V</cp:lastModifiedBy>
  <cp:revision>129</cp:revision>
  <cp:lastPrinted>2019-09-19T12:39:04Z</cp:lastPrinted>
  <dcterms:modified xsi:type="dcterms:W3CDTF">2020-12-02T23:34:57Z</dcterms:modified>
</cp:coreProperties>
</file>